
<file path=[Content_Types].xml><?xml version="1.0" encoding="utf-8"?>
<Types xmlns="http://schemas.openxmlformats.org/package/2006/content-types">
  <Default Extension="jpeg" ContentType="image/jpeg"/>
  <Default Extension="png" ContentType="image/pn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
  </p:notesMasterIdLst>
  <p:sldIdLst>
    <p:sldId id="256" r:id="rId3"/>
    <p:sldId id="266" r:id="rId5"/>
    <p:sldId id="257" r:id="rId6"/>
    <p:sldId id="258" r:id="rId7"/>
    <p:sldId id="259" r:id="rId8"/>
    <p:sldId id="260" r:id="rId9"/>
    <p:sldId id="262" r:id="rId10"/>
    <p:sldId id="261" r:id="rId11"/>
    <p:sldId id="263" r:id="rId12"/>
    <p:sldId id="279" r:id="rId1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a:srgbClr val="CC6600"/>
    <a:srgbClr val="FFFF00"/>
    <a:srgbClr val="66FF33"/>
    <a:srgbClr val="FFCCFF"/>
    <a:srgbClr val="FF9900"/>
    <a:srgbClr val="FF0066"/>
    <a:srgbClr val="00FF00"/>
    <a:srgbClr val="1178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
        <p:nvSpPr>
          <p:cNvPr id="4" name="灯片编号占位符 3"/>
          <p:cNvSpPr>
            <a:spLocks noGrp="1"/>
          </p:cNvSpPr>
          <p:nvPr>
            <p:ph type="sldNum" sz="quarter" idx="5"/>
          </p:nvPr>
        </p:nvSpPr>
        <p:spPr/>
        <p:txBody>
          <a:bodyPr/>
          <a:p>
            <a:fld id="{A6837353-30EB-4A48-80EB-173D804AEFBD}"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showMasterPhAnim="0" showMasterSp="0">
  <p:cSld name="标题幻灯片">
    <p:bg>
      <p:bgPr>
        <a:solidFill>
          <a:schemeClr val="bg1"/>
        </a:solidFill>
        <a:effectLst/>
      </p:bgPr>
    </p:bg>
    <p:spTree>
      <p:nvGrpSpPr>
        <p:cNvPr id="1" name=""/>
        <p:cNvGrpSpPr/>
        <p:nvPr/>
      </p:nvGrpSpPr>
      <p:grpSpPr/>
      <p:pic>
        <p:nvPicPr>
          <p:cNvPr id="9230" name="图片 13"/>
          <p:cNvPicPr>
            <a:picLocks noChangeAspect="1"/>
          </p:cNvPicPr>
          <p:nvPr/>
        </p:nvPicPr>
        <p:blipFill>
          <a:blip r:embed="rId2"/>
          <a:srcRect l="2" r="276"/>
          <a:stretch>
            <a:fillRect/>
          </a:stretch>
        </p:blipFill>
        <p:spPr>
          <a:xfrm>
            <a:off x="0" y="0"/>
            <a:ext cx="12209463" cy="6913563"/>
          </a:xfrm>
          <a:prstGeom prst="rect">
            <a:avLst/>
          </a:prstGeom>
          <a:noFill/>
          <a:ln w="9525">
            <a:noFill/>
            <a:miter/>
          </a:ln>
        </p:spPr>
      </p:pic>
      <p:sp>
        <p:nvSpPr>
          <p:cNvPr id="9231" name="矩形 14"/>
          <p:cNvSpPr/>
          <p:nvPr/>
        </p:nvSpPr>
        <p:spPr>
          <a:xfrm>
            <a:off x="214313" y="3000375"/>
            <a:ext cx="349250"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2" name="矩形 15"/>
          <p:cNvSpPr/>
          <p:nvPr/>
        </p:nvSpPr>
        <p:spPr>
          <a:xfrm>
            <a:off x="665163" y="3000375"/>
            <a:ext cx="82550"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3" name="矩形 22"/>
          <p:cNvSpPr/>
          <p:nvPr/>
        </p:nvSpPr>
        <p:spPr>
          <a:xfrm>
            <a:off x="960438" y="3000375"/>
            <a:ext cx="130175"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4" name="矩形 23"/>
          <p:cNvSpPr/>
          <p:nvPr/>
        </p:nvSpPr>
        <p:spPr>
          <a:xfrm>
            <a:off x="1243013" y="3000375"/>
            <a:ext cx="361950"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5" name="矩形 24"/>
          <p:cNvSpPr/>
          <p:nvPr/>
        </p:nvSpPr>
        <p:spPr>
          <a:xfrm>
            <a:off x="1893888" y="3000375"/>
            <a:ext cx="127000"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6" name="矩形 25"/>
          <p:cNvSpPr/>
          <p:nvPr/>
        </p:nvSpPr>
        <p:spPr>
          <a:xfrm>
            <a:off x="2151063" y="3000375"/>
            <a:ext cx="304800"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7" name="矩形 26"/>
          <p:cNvSpPr/>
          <p:nvPr/>
        </p:nvSpPr>
        <p:spPr>
          <a:xfrm>
            <a:off x="2870200" y="3000375"/>
            <a:ext cx="366713"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8" name="矩形 27"/>
          <p:cNvSpPr/>
          <p:nvPr/>
        </p:nvSpPr>
        <p:spPr>
          <a:xfrm>
            <a:off x="3408363" y="3000375"/>
            <a:ext cx="128587" cy="366713"/>
          </a:xfrm>
          <a:prstGeom prst="rect">
            <a:avLst/>
          </a:prstGeom>
          <a:solidFill>
            <a:srgbClr val="FFC000"/>
          </a:solidFill>
          <a:ln w="12700">
            <a:noFill/>
            <a:miter/>
          </a:ln>
        </p:spPr>
        <p:txBody>
          <a:bodyPr anchor="ctr"/>
          <a:p>
            <a:pPr lvl="0" algn="ctr" defTabSz="914400" eaLnBrk="1" hangingPunct="1"/>
            <a:endParaRPr lang="zh-CN" altLang="en-US" dirty="0">
              <a:solidFill>
                <a:srgbClr val="000000"/>
              </a:solidFill>
              <a:latin typeface="Calibri" pitchFamily="34" charset="0"/>
              <a:ea typeface="宋体" charset="-122"/>
            </a:endParaRPr>
          </a:p>
        </p:txBody>
      </p:sp>
      <p:sp>
        <p:nvSpPr>
          <p:cNvPr id="9239" name="矩形 28"/>
          <p:cNvSpPr/>
          <p:nvPr/>
        </p:nvSpPr>
        <p:spPr>
          <a:xfrm>
            <a:off x="214313" y="0"/>
            <a:ext cx="311150" cy="4979988"/>
          </a:xfrm>
          <a:prstGeom prst="rect">
            <a:avLst/>
          </a:prstGeom>
          <a:solidFill>
            <a:srgbClr val="E1C000"/>
          </a:solidFill>
          <a:ln w="12700">
            <a:noFill/>
            <a:miter/>
          </a:ln>
        </p:spPr>
        <p:txBody>
          <a:bodyPr anchor="ctr"/>
          <a:p>
            <a:pPr lvl="0" algn="ctr" defTabSz="914400" eaLnBrk="1" hangingPunct="1"/>
            <a:endParaRPr lang="zh-CN" altLang="en-US" sz="1800" dirty="0">
              <a:solidFill>
                <a:srgbClr val="FFFFFF"/>
              </a:solidFill>
              <a:latin typeface="Calibri" pitchFamily="34" charset="0"/>
              <a:ea typeface="宋体" charset="-122"/>
            </a:endParaRPr>
          </a:p>
        </p:txBody>
      </p:sp>
      <p:sp>
        <p:nvSpPr>
          <p:cNvPr id="9240" name="矩形 29"/>
          <p:cNvSpPr/>
          <p:nvPr/>
        </p:nvSpPr>
        <p:spPr>
          <a:xfrm>
            <a:off x="660400" y="0"/>
            <a:ext cx="82550" cy="4979988"/>
          </a:xfrm>
          <a:prstGeom prst="rect">
            <a:avLst/>
          </a:prstGeom>
          <a:solidFill>
            <a:srgbClr val="E1C000"/>
          </a:solidFill>
          <a:ln w="12700">
            <a:noFill/>
            <a:miter/>
          </a:ln>
        </p:spPr>
        <p:txBody>
          <a:bodyPr anchor="ctr"/>
          <a:p>
            <a:pPr lvl="0" algn="ctr" defTabSz="914400" eaLnBrk="1" hangingPunct="1"/>
            <a:endParaRPr lang="zh-CN" altLang="en-US" sz="1800" dirty="0">
              <a:solidFill>
                <a:srgbClr val="FFFFFF"/>
              </a:solidFill>
              <a:latin typeface="Calibri" pitchFamily="34" charset="0"/>
              <a:ea typeface="宋体" charset="-122"/>
            </a:endParaRPr>
          </a:p>
        </p:txBody>
      </p:sp>
      <p:sp>
        <p:nvSpPr>
          <p:cNvPr id="9241" name="矩形 30"/>
          <p:cNvSpPr/>
          <p:nvPr/>
        </p:nvSpPr>
        <p:spPr>
          <a:xfrm>
            <a:off x="957263" y="0"/>
            <a:ext cx="115887" cy="4979988"/>
          </a:xfrm>
          <a:prstGeom prst="rect">
            <a:avLst/>
          </a:prstGeom>
          <a:solidFill>
            <a:srgbClr val="2DBEAA"/>
          </a:solidFill>
          <a:ln w="12700">
            <a:noFill/>
            <a:miter/>
          </a:ln>
        </p:spPr>
        <p:txBody>
          <a:bodyPr anchor="ctr"/>
          <a:p>
            <a:pPr lvl="0" algn="ctr" defTabSz="914400" eaLnBrk="1" hangingPunct="1"/>
            <a:endParaRPr lang="zh-CN" altLang="en-US" sz="2800" dirty="0">
              <a:solidFill>
                <a:srgbClr val="FFFFFF"/>
              </a:solidFill>
              <a:latin typeface="Calibri" pitchFamily="34" charset="0"/>
              <a:ea typeface="宋体" charset="-122"/>
            </a:endParaRPr>
          </a:p>
        </p:txBody>
      </p:sp>
      <p:sp>
        <p:nvSpPr>
          <p:cNvPr id="9242" name="矩形 31"/>
          <p:cNvSpPr/>
          <p:nvPr/>
        </p:nvSpPr>
        <p:spPr>
          <a:xfrm>
            <a:off x="1239838" y="0"/>
            <a:ext cx="323850" cy="4979988"/>
          </a:xfrm>
          <a:prstGeom prst="rect">
            <a:avLst/>
          </a:prstGeom>
          <a:solidFill>
            <a:srgbClr val="2DBEAA"/>
          </a:solidFill>
          <a:ln w="12700">
            <a:noFill/>
            <a:miter/>
          </a:ln>
        </p:spPr>
        <p:txBody>
          <a:bodyPr anchor="ctr"/>
          <a:p>
            <a:pPr lvl="0" algn="ctr" defTabSz="914400" eaLnBrk="1" hangingPunct="1"/>
            <a:endParaRPr lang="zh-CN" altLang="en-US" sz="2800" dirty="0">
              <a:solidFill>
                <a:srgbClr val="FFFFFF"/>
              </a:solidFill>
              <a:latin typeface="Calibri" pitchFamily="34" charset="0"/>
              <a:ea typeface="宋体" charset="-122"/>
            </a:endParaRPr>
          </a:p>
        </p:txBody>
      </p:sp>
      <p:sp>
        <p:nvSpPr>
          <p:cNvPr id="9243" name="矩形 32"/>
          <p:cNvSpPr/>
          <p:nvPr/>
        </p:nvSpPr>
        <p:spPr>
          <a:xfrm>
            <a:off x="1890713" y="0"/>
            <a:ext cx="114300" cy="4979988"/>
          </a:xfrm>
          <a:prstGeom prst="rect">
            <a:avLst/>
          </a:prstGeom>
          <a:solidFill>
            <a:srgbClr val="FF4061"/>
          </a:solidFill>
          <a:ln w="12700" cap="flat" cmpd="sng">
            <a:solidFill>
              <a:srgbClr val="FF4061"/>
            </a:solidFill>
            <a:prstDash val="solid"/>
            <a:miter/>
            <a:headEnd type="none" w="med" len="med"/>
            <a:tailEnd type="none" w="med" len="med"/>
          </a:ln>
        </p:spPr>
        <p:txBody>
          <a:bodyPr anchor="ctr"/>
          <a:p>
            <a:pPr lvl="0" algn="ctr" defTabSz="914400" eaLnBrk="1" hangingPunct="1"/>
            <a:endParaRPr lang="zh-CN" altLang="en-US" sz="1800" dirty="0">
              <a:solidFill>
                <a:srgbClr val="FFFFFF"/>
              </a:solidFill>
              <a:latin typeface="Calibri" pitchFamily="34" charset="0"/>
              <a:ea typeface="宋体" charset="-122"/>
            </a:endParaRPr>
          </a:p>
        </p:txBody>
      </p:sp>
      <p:sp>
        <p:nvSpPr>
          <p:cNvPr id="9244" name="矩形 33"/>
          <p:cNvSpPr/>
          <p:nvPr/>
        </p:nvSpPr>
        <p:spPr>
          <a:xfrm>
            <a:off x="2151063" y="0"/>
            <a:ext cx="269875" cy="4979988"/>
          </a:xfrm>
          <a:prstGeom prst="rect">
            <a:avLst/>
          </a:prstGeom>
          <a:solidFill>
            <a:srgbClr val="FF4061"/>
          </a:solidFill>
          <a:ln w="12700" cap="flat" cmpd="sng">
            <a:solidFill>
              <a:srgbClr val="FF4061"/>
            </a:solidFill>
            <a:prstDash val="solid"/>
            <a:miter/>
            <a:headEnd type="none" w="med" len="med"/>
            <a:tailEnd type="none" w="med" len="med"/>
          </a:ln>
        </p:spPr>
        <p:txBody>
          <a:bodyPr anchor="ctr"/>
          <a:p>
            <a:pPr lvl="0" algn="ctr" defTabSz="914400" eaLnBrk="1" hangingPunct="1"/>
            <a:endParaRPr lang="zh-CN" altLang="en-US" sz="1800" dirty="0">
              <a:solidFill>
                <a:srgbClr val="FFFFFF"/>
              </a:solidFill>
              <a:latin typeface="Calibri" pitchFamily="34" charset="0"/>
              <a:ea typeface="宋体" charset="-122"/>
            </a:endParaRPr>
          </a:p>
        </p:txBody>
      </p:sp>
      <p:sp>
        <p:nvSpPr>
          <p:cNvPr id="9245" name="矩形 34"/>
          <p:cNvSpPr/>
          <p:nvPr/>
        </p:nvSpPr>
        <p:spPr>
          <a:xfrm>
            <a:off x="2887663" y="0"/>
            <a:ext cx="323850" cy="4979988"/>
          </a:xfrm>
          <a:prstGeom prst="rect">
            <a:avLst/>
          </a:prstGeom>
          <a:solidFill>
            <a:srgbClr val="42ADE0"/>
          </a:solidFill>
          <a:ln w="12700">
            <a:noFill/>
            <a:miter/>
          </a:ln>
        </p:spPr>
        <p:txBody>
          <a:bodyPr anchor="ctr"/>
          <a:p>
            <a:pPr lvl="0" algn="ctr" defTabSz="914400" eaLnBrk="1" hangingPunct="1"/>
            <a:endParaRPr lang="zh-CN" altLang="en-US" sz="2800" dirty="0">
              <a:solidFill>
                <a:srgbClr val="FFFFFF"/>
              </a:solidFill>
              <a:latin typeface="Calibri" pitchFamily="34" charset="0"/>
              <a:ea typeface="宋体" charset="-122"/>
            </a:endParaRPr>
          </a:p>
        </p:txBody>
      </p:sp>
      <p:sp>
        <p:nvSpPr>
          <p:cNvPr id="9246" name="矩形 35"/>
          <p:cNvSpPr/>
          <p:nvPr/>
        </p:nvSpPr>
        <p:spPr>
          <a:xfrm>
            <a:off x="3408363" y="0"/>
            <a:ext cx="114300" cy="4979988"/>
          </a:xfrm>
          <a:prstGeom prst="rect">
            <a:avLst/>
          </a:prstGeom>
          <a:solidFill>
            <a:srgbClr val="42ADE0"/>
          </a:solidFill>
          <a:ln w="12700">
            <a:noFill/>
            <a:miter/>
          </a:ln>
        </p:spPr>
        <p:txBody>
          <a:bodyPr anchor="ctr"/>
          <a:p>
            <a:pPr lvl="0" algn="ctr" defTabSz="914400" eaLnBrk="1" hangingPunct="1"/>
            <a:endParaRPr lang="zh-CN" altLang="en-US" sz="2800" dirty="0">
              <a:solidFill>
                <a:srgbClr val="FFFFFF"/>
              </a:solidFill>
              <a:latin typeface="Calibri" pitchFamily="34" charset="0"/>
              <a:ea typeface="宋体" charset="-122"/>
            </a:endParaRPr>
          </a:p>
        </p:txBody>
      </p:sp>
      <p:sp>
        <p:nvSpPr>
          <p:cNvPr id="37" name="矩形 36"/>
          <p:cNvSpPr/>
          <p:nvPr/>
        </p:nvSpPr>
        <p:spPr>
          <a:xfrm>
            <a:off x="3831773" y="-1558"/>
            <a:ext cx="8392497" cy="6912864"/>
          </a:xfrm>
          <a:prstGeom prst="rect">
            <a:avLst/>
          </a:prstGeom>
          <a:gradFill flip="none" rotWithShape="1">
            <a:gsLst>
              <a:gs pos="0">
                <a:srgbClr val="E9D040"/>
              </a:gs>
              <a:gs pos="33000">
                <a:srgbClr val="FED02D">
                  <a:alpha val="45000"/>
                </a:srgbClr>
              </a:gs>
              <a:gs pos="100000">
                <a:srgbClr val="FED02D">
                  <a:lumMod val="92000"/>
                </a:srgbClr>
              </a:gs>
            </a:gsLst>
            <a:lin ang="5400000" scaled="1"/>
            <a:tileRect/>
          </a:gradFill>
          <a:ln w="12700" cap="flat" cmpd="sng" algn="ctr">
            <a:noFill/>
            <a:prstDash val="solid"/>
            <a:miter lim="800000"/>
          </a:ln>
          <a:effectLst/>
        </p:spPr>
        <p:txBody>
          <a:bodyPr rtlCol="0" anchor="ctr"/>
          <a:lstStyle/>
          <a:p>
            <a:pPr marL="0" marR="0" lvl="0" indent="0" algn="l" defTabSz="914400" rtl="0" eaLnBrk="1" latinLnBrk="0" hangingPunct="1">
              <a:spcBef>
                <a:spcPts val="0"/>
              </a:spcBef>
              <a:spcAft>
                <a:spcPts val="0"/>
              </a:spcAft>
              <a:buClrTx/>
              <a:buSzTx/>
              <a:buFontTx/>
              <a:buNone/>
              <a:defRPr/>
            </a:pPr>
            <a:endParaRPr kumimoji="0" lang="zh-CN" altLang="en-US" sz="1800" b="0" i="0" u="none" strike="noStrike" kern="0" cap="none" spc="0" normalizeH="0" baseline="0" noProof="0" dirty="0" smtClean="0">
              <a:ln>
                <a:noFill/>
              </a:ln>
              <a:solidFill>
                <a:prstClr val="white"/>
              </a:solidFill>
              <a:effectLst/>
              <a:uLnTx/>
              <a:uFillTx/>
              <a:latin typeface="Calibri"/>
              <a:ea typeface="宋体" pitchFamily="2" charset="-122"/>
              <a:cs typeface="+mn-cs"/>
            </a:endParaRPr>
          </a:p>
        </p:txBody>
      </p:sp>
      <p:cxnSp>
        <p:nvCxnSpPr>
          <p:cNvPr id="9250" name="直接连接符 37"/>
          <p:cNvCxnSpPr/>
          <p:nvPr/>
        </p:nvCxnSpPr>
        <p:spPr>
          <a:xfrm>
            <a:off x="4089400" y="3633788"/>
            <a:ext cx="7848600" cy="0"/>
          </a:xfrm>
          <a:prstGeom prst="line">
            <a:avLst/>
          </a:prstGeom>
          <a:ln w="50800" cap="flat" cmpd="sng">
            <a:solidFill>
              <a:sysClr val="grayText" lastClr="000000">
                <a:gamma/>
                <a:invGamma/>
              </a:sysClr>
            </a:solidFill>
            <a:prstDash val="solid"/>
            <a:miter/>
            <a:headEnd type="none" w="med" len="med"/>
            <a:tailEnd type="none" w="med" len="med"/>
          </a:ln>
        </p:spPr>
      </p:cxnSp>
      <p:cxnSp>
        <p:nvCxnSpPr>
          <p:cNvPr id="9251" name="直接连接符 38"/>
          <p:cNvCxnSpPr/>
          <p:nvPr/>
        </p:nvCxnSpPr>
        <p:spPr>
          <a:xfrm>
            <a:off x="4089400" y="5268913"/>
            <a:ext cx="7848600" cy="0"/>
          </a:xfrm>
          <a:prstGeom prst="line">
            <a:avLst/>
          </a:prstGeom>
          <a:ln w="50800" cap="flat" cmpd="sng">
            <a:solidFill>
              <a:sysClr val="grayText" lastClr="000000">
                <a:gamma/>
                <a:invGamma/>
              </a:sysClr>
            </a:solidFill>
            <a:prstDash val="solid"/>
            <a:miter/>
            <a:headEnd type="none" w="med" len="med"/>
            <a:tailEnd type="none" w="med" len="med"/>
          </a:ln>
        </p:spPr>
      </p:cxnSp>
      <p:pic>
        <p:nvPicPr>
          <p:cNvPr id="9252" name="图片 39"/>
          <p:cNvPicPr>
            <a:picLocks noChangeAspect="1"/>
          </p:cNvPicPr>
          <p:nvPr/>
        </p:nvPicPr>
        <p:blipFill>
          <a:blip r:embed="rId3"/>
          <a:srcRect/>
          <a:stretch>
            <a:fillRect/>
          </a:stretch>
        </p:blipFill>
        <p:spPr>
          <a:xfrm>
            <a:off x="150813" y="4879975"/>
            <a:ext cx="3365500" cy="1724025"/>
          </a:xfrm>
          <a:prstGeom prst="rect">
            <a:avLst/>
          </a:prstGeom>
          <a:noFill/>
          <a:ln w="9525">
            <a:noFill/>
            <a:miter/>
          </a:ln>
        </p:spPr>
      </p:pic>
      <p:sp>
        <p:nvSpPr>
          <p:cNvPr id="4" name="KSO_FD"/>
          <p:cNvSpPr>
            <a:spLocks noGrp="1"/>
          </p:cNvSpPr>
          <p:nvPr>
            <p:ph type="dt" sz="half" idx="2"/>
          </p:nvPr>
        </p:nvSpPr>
        <p:spPr>
          <a:xfrm>
            <a:off x="609600" y="6245225"/>
            <a:ext cx="2844800" cy="476250"/>
          </a:xfrm>
          <a:prstGeom prst="rect">
            <a:avLst/>
          </a:prstGeom>
        </p:spPr>
        <p:txBody>
          <a:bodyPr vert="horz" lIns="91440" tIns="45720" rIns="91440" bIns="45720" rtlCol="0" anchor="ctr"/>
          <a:lstStyle>
            <a:lvl1pPr algn="l">
              <a:defRPr sz="1200">
                <a:solidFill>
                  <a:schemeClr val="tx1"/>
                </a:solidFill>
              </a:defRPr>
            </a:lvl1pPr>
          </a:lstStyle>
          <a:p>
            <a:fld id="{82F288E0-7875-42C4-84C8-98DBBD3BF4D2}" type="datetimeFigureOut">
              <a:rPr lang="zh-CN" altLang="en-US" smtClean="0"/>
            </a:fld>
            <a:endParaRPr lang="zh-CN" altLang="en-US"/>
          </a:p>
        </p:txBody>
      </p:sp>
      <p:sp>
        <p:nvSpPr>
          <p:cNvPr id="5" name="KSO_FT"/>
          <p:cNvSpPr>
            <a:spLocks noGrp="1"/>
          </p:cNvSpPr>
          <p:nvPr>
            <p:ph type="ftr" sz="quarter" idx="3"/>
          </p:nvPr>
        </p:nvSpPr>
        <p:spPr>
          <a:xfrm>
            <a:off x="4165600" y="6242050"/>
            <a:ext cx="3860800" cy="476250"/>
          </a:xfrm>
          <a:prstGeom prst="rect">
            <a:avLst/>
          </a:prstGeom>
        </p:spPr>
        <p:txBody>
          <a:bodyPr vert="horz" lIns="91440" tIns="45720" rIns="91440" bIns="45720" rtlCol="0" anchor="ctr"/>
          <a:p>
            <a:endParaRPr lang="zh-CN" altLang="en-US"/>
          </a:p>
        </p:txBody>
      </p:sp>
      <p:sp>
        <p:nvSpPr>
          <p:cNvPr id="6" name="KSO_FN"/>
          <p:cNvSpPr>
            <a:spLocks noGrp="1"/>
          </p:cNvSpPr>
          <p:nvPr>
            <p:ph type="sldNum" sz="quarter" idx="4"/>
          </p:nvPr>
        </p:nvSpPr>
        <p:spPr>
          <a:xfrm>
            <a:off x="8737600" y="6245225"/>
            <a:ext cx="2844800" cy="476250"/>
          </a:xfrm>
          <a:prstGeom prst="rect">
            <a:avLst/>
          </a:prstGeom>
        </p:spPr>
        <p:txBody>
          <a:bodyPr vert="horz" lIns="91440" tIns="45720" rIns="91440" bIns="45720" rtlCol="0" anchor="ctr"/>
          <a:lstStyle>
            <a:lvl1pPr algn="r">
              <a:defRPr sz="1200">
                <a:solidFill>
                  <a:schemeClr val="tx1"/>
                </a:solidFill>
              </a:defRPr>
            </a:lvl1pPr>
          </a:lstStyle>
          <a:p>
            <a:fld id="{7D9BB5D0-35E4-459D-AEF3-FE4D7C45CC19}" type="slidenum">
              <a:rPr lang="zh-CN" altLang="en-US" smtClean="0"/>
            </a:fld>
            <a:endParaRPr lang="zh-CN" altLang="en-US"/>
          </a:p>
        </p:txBody>
      </p:sp>
      <p:sp>
        <p:nvSpPr>
          <p:cNvPr id="9223" name="KSO_BC1"/>
          <p:cNvSpPr>
            <a:spLocks noGrp="1"/>
          </p:cNvSpPr>
          <p:nvPr>
            <p:ph type="subTitle" idx="1"/>
          </p:nvPr>
        </p:nvSpPr>
        <p:spPr>
          <a:xfrm>
            <a:off x="4102100" y="5346700"/>
            <a:ext cx="7861300" cy="609600"/>
          </a:xfrm>
          <a:prstGeom prst="rect">
            <a:avLst/>
          </a:prstGeom>
          <a:noFill/>
          <a:ln w="9525">
            <a:noFill/>
            <a:miter/>
          </a:ln>
        </p:spPr>
        <p:txBody>
          <a:bodyPr anchor="ctr"/>
          <a:lstStyle>
            <a:lvl1pPr marL="0" lvl="0" indent="0" algn="l">
              <a:buNone/>
              <a:defRPr kern="1200">
                <a:solidFill>
                  <a:srgbClr val="6D6D6D"/>
                </a:solidFill>
              </a:defRPr>
            </a:lvl1pPr>
            <a:lvl2pPr marL="0" lvl="1" indent="0" algn="ctr">
              <a:buNone/>
              <a:defRPr kern="1200">
                <a:solidFill>
                  <a:srgbClr val="6D6D6D"/>
                </a:solidFill>
              </a:defRPr>
            </a:lvl2pPr>
            <a:lvl3pPr marL="685800" lvl="2" indent="-685800" algn="ctr">
              <a:buNone/>
              <a:defRPr kern="1200">
                <a:solidFill>
                  <a:srgbClr val="6D6D6D"/>
                </a:solidFill>
              </a:defRPr>
            </a:lvl3pPr>
            <a:lvl4pPr marL="1028700" lvl="3" indent="-1028700" algn="ctr">
              <a:buNone/>
              <a:defRPr kern="1200">
                <a:solidFill>
                  <a:srgbClr val="6D6D6D"/>
                </a:solidFill>
              </a:defRPr>
            </a:lvl4pPr>
            <a:lvl5pPr marL="1371600" lvl="4" indent="-1371600" algn="ctr">
              <a:buNone/>
              <a:defRPr kern="1200">
                <a:solidFill>
                  <a:srgbClr val="6D6D6D"/>
                </a:solidFill>
              </a:defRPr>
            </a:lvl5pPr>
          </a:lstStyle>
          <a:p>
            <a:pPr lvl="0"/>
            <a:r>
              <a:rPr lang="zh-CN" altLang="en-US" dirty="0"/>
              <a:t>单击此处编辑母版副标题样式</a:t>
            </a:r>
            <a:endParaRPr lang="zh-CN" altLang="en-US" dirty="0"/>
          </a:p>
        </p:txBody>
      </p:sp>
      <p:sp>
        <p:nvSpPr>
          <p:cNvPr id="2" name="KSO_BT1"/>
          <p:cNvSpPr>
            <a:spLocks noGrp="1"/>
          </p:cNvSpPr>
          <p:nvPr>
            <p:ph type="title"/>
          </p:nvPr>
        </p:nvSpPr>
        <p:spPr>
          <a:xfrm>
            <a:off x="4089400" y="3756025"/>
            <a:ext cx="7848600" cy="1508125"/>
          </a:xfrm>
          <a:prstGeom prst="rect">
            <a:avLst/>
          </a:prstGeom>
          <a:effectLst>
            <a:glow rad="139700">
              <a:schemeClr val="accent2">
                <a:satMod val="175000"/>
                <a:alpha val="40000"/>
              </a:schemeClr>
            </a:glow>
          </a:effectLst>
        </p:spPr>
        <p:txBody>
          <a:bodyPr vert="horz" lIns="91440" tIns="45720" rIns="91440" bIns="45720" rtlCol="0" anchor="ctr"/>
          <a:p>
            <a:pPr lvl="0"/>
            <a:r>
              <a:rPr lang="zh-CN" altLang="en-US" dirty="0"/>
              <a:t>单击此处编辑母版标题样式</a:t>
            </a:r>
            <a:endParaRPr lang="zh-CN" altLang="en-US" dirty="0"/>
          </a:p>
        </p:txBody>
      </p:sp>
    </p:spTree>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KSO_BT1"/>
          <p:cNvSpPr>
            <a:spLocks noGrp="1"/>
          </p:cNvSpPr>
          <p:nvPr>
            <p:ph type="title"/>
          </p:nvPr>
        </p:nvSpPr>
        <p:spPr/>
        <p:txBody>
          <a:bodyPr>
            <a:normAutofit/>
          </a:bodyPr>
          <a:lstStyle>
            <a:lvl1pPr>
              <a:defRPr sz="3200"/>
            </a:lvl1pPr>
          </a:lstStyle>
          <a:p>
            <a:r>
              <a:rPr lang="zh-CN" altLang="en-US" smtClean="0"/>
              <a:t>单击此处编辑母版标题样式</a:t>
            </a:r>
            <a:endParaRPr lang="en-US" dirty="0"/>
          </a:p>
        </p:txBody>
      </p:sp>
      <p:sp>
        <p:nvSpPr>
          <p:cNvPr id="3" name="KSO_BC1"/>
          <p:cNvSpPr>
            <a:spLocks noGrp="1"/>
          </p:cNvSpPr>
          <p:nvPr>
            <p:ph idx="1"/>
          </p:nvPr>
        </p:nvSpPr>
        <p:spPr/>
        <p:txBody>
          <a:bodyPr>
            <a:normAutofit/>
          </a:bodyPr>
          <a:lstStyle>
            <a:lvl1pPr>
              <a:defRPr sz="2400">
                <a:solidFill>
                  <a:schemeClr val="accent1">
                    <a:lumMod val="75000"/>
                  </a:schemeClr>
                </a:solidFill>
              </a:defRPr>
            </a:lvl1pPr>
            <a:lvl2pPr>
              <a:defRPr sz="1800" b="0"/>
            </a:lvl2pPr>
          </a:lstStyle>
          <a:p>
            <a:pPr lvl="0"/>
            <a:r>
              <a:rPr lang="zh-CN" altLang="en-US" smtClean="0"/>
              <a:t>单击此处编辑母版文本样式</a:t>
            </a:r>
            <a:endParaRPr lang="zh-CN" altLang="en-US" smtClean="0"/>
          </a:p>
          <a:p>
            <a:pPr lvl="1"/>
            <a:r>
              <a:rPr lang="zh-CN" altLang="en-US" smtClean="0"/>
              <a:t>第二级</a:t>
            </a:r>
          </a:p>
        </p:txBody>
      </p:sp>
      <p:sp>
        <p:nvSpPr>
          <p:cNvPr id="4" name="日期占位符 3"/>
          <p:cNvSpPr>
            <a:spLocks noGrp="1"/>
          </p:cNvSpPr>
          <p:nvPr>
            <p:ph type="dt" sz="half" idx="10"/>
          </p:nvPr>
        </p:nvSpPr>
        <p:spPr/>
        <p:txBody>
          <a:bodyPr/>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p>
            <a:endParaRPr lang="zh-CN" altLang="en-US"/>
          </a:p>
        </p:txBody>
      </p:sp>
      <p:sp>
        <p:nvSpPr>
          <p:cNvPr id="6" name="灯片编号占位符 5"/>
          <p:cNvSpPr>
            <a:spLocks noGrp="1"/>
          </p:cNvSpPr>
          <p:nvPr>
            <p:ph type="sldNum" sz="quarter" idx="12"/>
          </p:nvPr>
        </p:nvSpPr>
        <p:spPr/>
        <p:txBody>
          <a:bodyPr/>
          <a:p>
            <a:fld id="{7D9BB5D0-35E4-459D-AEF3-FE4D7C45CC19}" type="slidenum">
              <a:rPr lang="zh-CN" altLang="en-US" smtClean="0"/>
            </a:fld>
            <a:endParaRPr lang="zh-CN" altLang="en-US"/>
          </a:p>
        </p:txBody>
      </p:sp>
    </p:spTree>
  </p:cSld>
  <p:clrMapOvr>
    <a:masterClrMapping/>
  </p:clrMapOvr>
  <p:hf sldNum="0"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KSO_ST1"/>
          <p:cNvSpPr>
            <a:spLocks noGrp="1"/>
          </p:cNvSpPr>
          <p:nvPr>
            <p:ph type="title"/>
          </p:nvPr>
        </p:nvSpPr>
        <p:spPr>
          <a:xfrm>
            <a:off x="2098676" y="2108202"/>
            <a:ext cx="7994651" cy="1235075"/>
          </a:xfrm>
        </p:spPr>
        <p:txBody>
          <a:bodyPr anchor="b">
            <a:normAutofit/>
          </a:bodyPr>
          <a:lstStyle>
            <a:lvl1pPr algn="ctr">
              <a:defRPr sz="3200">
                <a:solidFill>
                  <a:schemeClr val="tx1"/>
                </a:solidFill>
                <a:effectLst/>
              </a:defRPr>
            </a:lvl1pPr>
          </a:lstStyle>
          <a:p>
            <a:r>
              <a:rPr lang="zh-CN" altLang="en-US" smtClean="0"/>
              <a:t>单击此处编辑母版标题样式</a:t>
            </a:r>
            <a:endParaRPr lang="en-US" dirty="0"/>
          </a:p>
        </p:txBody>
      </p:sp>
      <p:sp>
        <p:nvSpPr>
          <p:cNvPr id="3" name="KSO_ST2"/>
          <p:cNvSpPr>
            <a:spLocks noGrp="1"/>
          </p:cNvSpPr>
          <p:nvPr>
            <p:ph type="body" idx="1"/>
          </p:nvPr>
        </p:nvSpPr>
        <p:spPr>
          <a:xfrm>
            <a:off x="4050894" y="3400425"/>
            <a:ext cx="4090217" cy="357478"/>
          </a:xfrm>
          <a:prstGeom prst="roundRect">
            <a:avLst>
              <a:gd name="adj" fmla="val 50000"/>
            </a:avLst>
          </a:prstGeom>
          <a:noFill/>
        </p:spPr>
        <p:txBody>
          <a:bodyPr anchor="ctr">
            <a:normAutofit/>
          </a:bodyPr>
          <a:lstStyle>
            <a:lvl1pPr marL="0" indent="0" algn="ctr">
              <a:buNone/>
              <a:defRPr sz="12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p>
            <a:fld id="{82F288E0-7875-42C4-84C8-98DBBD3BF4D2}" type="datetimeFigureOut">
              <a:rPr lang="zh-CN" altLang="en-US" smtClean="0"/>
            </a:fld>
            <a:endParaRPr lang="zh-CN" altLang="en-US"/>
          </a:p>
        </p:txBody>
      </p:sp>
      <p:sp>
        <p:nvSpPr>
          <p:cNvPr id="5" name="页脚占位符 4"/>
          <p:cNvSpPr>
            <a:spLocks noGrp="1"/>
          </p:cNvSpPr>
          <p:nvPr>
            <p:ph type="ftr" sz="quarter" idx="11"/>
          </p:nvPr>
        </p:nvSpPr>
        <p:spPr/>
        <p:txBody>
          <a:bodyPr/>
          <a:p>
            <a:endParaRPr lang="zh-CN" altLang="en-US"/>
          </a:p>
        </p:txBody>
      </p:sp>
      <p:sp>
        <p:nvSpPr>
          <p:cNvPr id="6" name="灯片编号占位符 5"/>
          <p:cNvSpPr>
            <a:spLocks noGrp="1"/>
          </p:cNvSpPr>
          <p:nvPr>
            <p:ph type="sldNum" sz="quarter" idx="12"/>
          </p:nvPr>
        </p:nvSpPr>
        <p:spPr/>
        <p:txBody>
          <a:bodyPr/>
          <a:p>
            <a:fld id="{7D9BB5D0-35E4-459D-AEF3-FE4D7C45CC19}" type="slidenum">
              <a:rPr lang="zh-CN" altLang="en-US" smtClean="0"/>
            </a:fld>
            <a:endParaRPr lang="zh-CN" altLang="en-US"/>
          </a:p>
        </p:txBody>
      </p:sp>
    </p:spTree>
  </p:cSld>
  <p:clrMapOvr>
    <a:masterClrMapping/>
  </p:clrMapOvr>
  <p:hf sldNum="0"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1399823" y="1244603"/>
            <a:ext cx="5080000" cy="4932363"/>
          </a:xfrm>
        </p:spPr>
        <p:txBody>
          <a:bodyPr/>
          <a:lstStyle/>
          <a:p>
            <a:pPr lvl="0"/>
            <a:r>
              <a:rPr lang="zh-CN" altLang="en-US" smtClean="0"/>
              <a:t>单击此处编辑母版文本样式</a:t>
            </a:r>
            <a:endParaRPr lang="zh-CN" altLang="en-US" smtClean="0"/>
          </a:p>
          <a:p>
            <a:pPr lvl="1"/>
            <a:r>
              <a:rPr lang="zh-CN" altLang="en-US" smtClean="0"/>
              <a:t>第二级</a:t>
            </a:r>
          </a:p>
        </p:txBody>
      </p:sp>
      <p:sp>
        <p:nvSpPr>
          <p:cNvPr id="4" name="KSO_BC2"/>
          <p:cNvSpPr>
            <a:spLocks noGrp="1"/>
          </p:cNvSpPr>
          <p:nvPr>
            <p:ph sz="half" idx="2"/>
          </p:nvPr>
        </p:nvSpPr>
        <p:spPr>
          <a:xfrm>
            <a:off x="6519334" y="1244603"/>
            <a:ext cx="5094116" cy="4932363"/>
          </a:xfrm>
        </p:spPr>
        <p:txBody>
          <a:bodyPr/>
          <a:lstStyle/>
          <a:p>
            <a:pPr lvl="0"/>
            <a:r>
              <a:rPr lang="zh-CN" altLang="en-US" smtClean="0"/>
              <a:t>单击此处编辑母版文本样式</a:t>
            </a:r>
            <a:endParaRPr lang="zh-CN" altLang="en-US" smtClean="0"/>
          </a:p>
          <a:p>
            <a:pPr lvl="1"/>
            <a:r>
              <a:rPr lang="zh-CN" altLang="en-US" smtClean="0"/>
              <a:t>第二级</a:t>
            </a:r>
          </a:p>
        </p:txBody>
      </p:sp>
      <p:sp>
        <p:nvSpPr>
          <p:cNvPr id="5" name="日期占位符 4"/>
          <p:cNvSpPr>
            <a:spLocks noGrp="1"/>
          </p:cNvSpPr>
          <p:nvPr>
            <p:ph type="dt" sz="half" idx="10"/>
          </p:nvPr>
        </p:nvSpPr>
        <p:spPr/>
        <p:txBody>
          <a:bodyPr/>
          <a:p>
            <a:fld id="{82F288E0-7875-42C4-84C8-98DBBD3BF4D2}" type="datetimeFigureOut">
              <a:rPr lang="zh-CN" altLang="en-US" smtClean="0"/>
            </a:fld>
            <a:endParaRPr lang="zh-CN" altLang="en-US"/>
          </a:p>
        </p:txBody>
      </p:sp>
      <p:sp>
        <p:nvSpPr>
          <p:cNvPr id="6" name="页脚占位符 5"/>
          <p:cNvSpPr>
            <a:spLocks noGrp="1"/>
          </p:cNvSpPr>
          <p:nvPr>
            <p:ph type="ftr" sz="quarter" idx="11"/>
          </p:nvPr>
        </p:nvSpPr>
        <p:spPr/>
        <p:txBody>
          <a:bodyPr/>
          <a:p>
            <a:endParaRPr lang="zh-CN" altLang="en-US"/>
          </a:p>
        </p:txBody>
      </p:sp>
      <p:sp>
        <p:nvSpPr>
          <p:cNvPr id="7" name="灯片编号占位符 6"/>
          <p:cNvSpPr>
            <a:spLocks noGrp="1"/>
          </p:cNvSpPr>
          <p:nvPr>
            <p:ph type="sldNum" sz="quarter" idx="12"/>
          </p:nvPr>
        </p:nvSpPr>
        <p:spPr/>
        <p:txBody>
          <a:bodyPr/>
          <a:p>
            <a:fld id="{7D9BB5D0-35E4-459D-AEF3-FE4D7C45CC19}" type="slidenum">
              <a:rPr lang="zh-CN" altLang="en-US" smtClean="0"/>
            </a:fld>
            <a:endParaRPr lang="zh-CN" altLang="en-US"/>
          </a:p>
        </p:txBody>
      </p:sp>
    </p:spTree>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2302932" y="118532"/>
            <a:ext cx="9312101" cy="71702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099436" y="1376362"/>
            <a:ext cx="5157787"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KSO_BC1"/>
          <p:cNvSpPr>
            <a:spLocks noGrp="1"/>
          </p:cNvSpPr>
          <p:nvPr>
            <p:ph sz="half" idx="2"/>
          </p:nvPr>
        </p:nvSpPr>
        <p:spPr>
          <a:xfrm>
            <a:off x="1099436" y="2200274"/>
            <a:ext cx="5157787" cy="3684588"/>
          </a:xfrm>
        </p:spPr>
        <p:txBody>
          <a:bodyPr/>
          <a:lstStyle/>
          <a:p>
            <a:pPr lvl="0"/>
            <a:r>
              <a:rPr lang="zh-CN" altLang="en-US" smtClean="0"/>
              <a:t>单击此处编辑母版文本样式</a:t>
            </a:r>
            <a:endParaRPr lang="zh-CN" altLang="en-US" smtClean="0"/>
          </a:p>
          <a:p>
            <a:pPr lvl="1"/>
            <a:r>
              <a:rPr lang="zh-CN" altLang="en-US" smtClean="0"/>
              <a:t>第二级</a:t>
            </a:r>
          </a:p>
        </p:txBody>
      </p:sp>
      <p:sp>
        <p:nvSpPr>
          <p:cNvPr id="5" name="Text Placeholder 4"/>
          <p:cNvSpPr>
            <a:spLocks noGrp="1"/>
          </p:cNvSpPr>
          <p:nvPr>
            <p:ph type="body" sz="quarter" idx="3"/>
          </p:nvPr>
        </p:nvSpPr>
        <p:spPr>
          <a:xfrm>
            <a:off x="6431847" y="1376362"/>
            <a:ext cx="5183188" cy="823912"/>
          </a:xfrm>
        </p:spPr>
        <p:txBody>
          <a:bodyPr anchor="b">
            <a:normAutofit/>
          </a:bodyPr>
          <a:lstStyle>
            <a:lvl1pPr marL="0" indent="0">
              <a:buNone/>
              <a:defRPr sz="135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KSO_BC2"/>
          <p:cNvSpPr>
            <a:spLocks noGrp="1"/>
          </p:cNvSpPr>
          <p:nvPr>
            <p:ph sz="quarter" idx="4"/>
          </p:nvPr>
        </p:nvSpPr>
        <p:spPr>
          <a:xfrm>
            <a:off x="6431847" y="2200274"/>
            <a:ext cx="5183188" cy="3684588"/>
          </a:xfrm>
        </p:spPr>
        <p:txBody>
          <a:bodyPr/>
          <a:lstStyle/>
          <a:p>
            <a:pPr lvl="0"/>
            <a:r>
              <a:rPr lang="zh-CN" altLang="en-US" smtClean="0"/>
              <a:t>单击此处编辑母版文本样式</a:t>
            </a:r>
            <a:endParaRPr lang="zh-CN" altLang="en-US" smtClean="0"/>
          </a:p>
          <a:p>
            <a:pPr lvl="1"/>
            <a:r>
              <a:rPr lang="zh-CN" altLang="en-US" smtClean="0"/>
              <a:t>第二级</a:t>
            </a:r>
          </a:p>
        </p:txBody>
      </p:sp>
      <p:sp>
        <p:nvSpPr>
          <p:cNvPr id="7" name="日期占位符 6"/>
          <p:cNvSpPr>
            <a:spLocks noGrp="1"/>
          </p:cNvSpPr>
          <p:nvPr>
            <p:ph type="dt" sz="half" idx="10"/>
          </p:nvPr>
        </p:nvSpPr>
        <p:spPr/>
        <p:txBody>
          <a:bodyPr/>
          <a:p>
            <a:fld id="{82F288E0-7875-42C4-84C8-98DBBD3BF4D2}" type="datetimeFigureOut">
              <a:rPr lang="zh-CN" altLang="en-US" smtClean="0"/>
            </a:fld>
            <a:endParaRPr lang="zh-CN" altLang="en-US"/>
          </a:p>
        </p:txBody>
      </p:sp>
      <p:sp>
        <p:nvSpPr>
          <p:cNvPr id="8" name="页脚占位符 7"/>
          <p:cNvSpPr>
            <a:spLocks noGrp="1"/>
          </p:cNvSpPr>
          <p:nvPr>
            <p:ph type="ftr" sz="quarter" idx="11"/>
          </p:nvPr>
        </p:nvSpPr>
        <p:spPr/>
        <p:txBody>
          <a:bodyPr/>
          <a:p>
            <a:endParaRPr lang="zh-CN" altLang="en-US"/>
          </a:p>
        </p:txBody>
      </p:sp>
      <p:sp>
        <p:nvSpPr>
          <p:cNvPr id="9" name="灯片编号占位符 8"/>
          <p:cNvSpPr>
            <a:spLocks noGrp="1"/>
          </p:cNvSpPr>
          <p:nvPr>
            <p:ph type="sldNum" sz="quarter" idx="12"/>
          </p:nvPr>
        </p:nvSpPr>
        <p:spPr/>
        <p:txBody>
          <a:bodyPr/>
          <a:p>
            <a:fld id="{7D9BB5D0-35E4-459D-AEF3-FE4D7C45CC19}" type="slidenum">
              <a:rPr lang="zh-CN" altLang="en-US" smtClean="0"/>
            </a:fld>
            <a:endParaRPr lang="zh-CN" altLang="en-US"/>
          </a:p>
        </p:txBody>
      </p:sp>
    </p:spTree>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2F288E0-7875-42C4-84C8-98DBBD3BF4D2}"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D9BB5D0-35E4-459D-AEF3-FE4D7C45CC19}"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7" Type="http://schemas.openxmlformats.org/officeDocument/2006/relationships/image" Target="../media/image1.jpe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pic>
        <p:nvPicPr>
          <p:cNvPr id="1026" name="图片 16"/>
          <p:cNvPicPr>
            <a:picLocks noChangeAspect="1"/>
          </p:cNvPicPr>
          <p:nvPr/>
        </p:nvPicPr>
        <p:blipFill>
          <a:blip r:embed="rId7"/>
          <a:srcRect r="311" b="29868"/>
          <a:stretch>
            <a:fillRect/>
          </a:stretch>
        </p:blipFill>
        <p:spPr>
          <a:xfrm>
            <a:off x="0" y="2009775"/>
            <a:ext cx="12192000" cy="4848225"/>
          </a:xfrm>
          <a:prstGeom prst="rect">
            <a:avLst/>
          </a:prstGeom>
          <a:noFill/>
          <a:ln w="9525">
            <a:noFill/>
            <a:miter/>
          </a:ln>
        </p:spPr>
      </p:pic>
      <p:sp>
        <p:nvSpPr>
          <p:cNvPr id="8" name="矩形 7"/>
          <p:cNvSpPr/>
          <p:nvPr/>
        </p:nvSpPr>
        <p:spPr>
          <a:xfrm>
            <a:off x="0" y="2654300"/>
            <a:ext cx="12192000" cy="4203700"/>
          </a:xfrm>
          <a:prstGeom prst="rect">
            <a:avLst/>
          </a:prstGeom>
          <a:solidFill>
            <a:srgbClr val="FFFFFF">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4" name="KSO_FD"/>
          <p:cNvSpPr>
            <a:spLocks noGrp="1"/>
          </p:cNvSpPr>
          <p:nvPr>
            <p:ph type="dt" sz="half" idx="2"/>
          </p:nvPr>
        </p:nvSpPr>
        <p:spPr>
          <a:xfrm>
            <a:off x="838200" y="6451600"/>
            <a:ext cx="2743200" cy="365125"/>
          </a:xfrm>
          <a:prstGeom prst="rect">
            <a:avLst/>
          </a:prstGeom>
        </p:spPr>
        <p:txBody>
          <a:bodyPr vert="horz" lIns="91440" tIns="45720" rIns="91440" bIns="45720" rtlCol="0" anchor="ctr"/>
          <a:lstStyle>
            <a:lvl1pPr algn="l">
              <a:defRPr sz="1200">
                <a:solidFill>
                  <a:schemeClr val="tx1"/>
                </a:solidFill>
              </a:defRPr>
            </a:lvl1pPr>
          </a:lstStyle>
          <a:p>
            <a:fld id="{82F288E0-7875-42C4-84C8-98DBBD3BF4D2}" type="datetimeFigureOut">
              <a:rPr lang="zh-CN" altLang="en-US" smtClean="0"/>
            </a:fld>
            <a:endParaRPr lang="zh-CN" altLang="en-US"/>
          </a:p>
        </p:txBody>
      </p:sp>
      <p:sp>
        <p:nvSpPr>
          <p:cNvPr id="5" name="KSO_FT"/>
          <p:cNvSpPr>
            <a:spLocks noGrp="1"/>
          </p:cNvSpPr>
          <p:nvPr>
            <p:ph type="ftr" sz="quarter" idx="3"/>
          </p:nvPr>
        </p:nvSpPr>
        <p:spPr>
          <a:xfrm>
            <a:off x="4038600" y="6442075"/>
            <a:ext cx="4114800" cy="365125"/>
          </a:xfrm>
          <a:prstGeom prst="rect">
            <a:avLst/>
          </a:prstGeom>
        </p:spPr>
        <p:txBody>
          <a:bodyPr vert="horz" lIns="91440" tIns="45720" rIns="91440" bIns="45720" rtlCol="0" anchor="ctr"/>
          <a:p>
            <a:endParaRPr lang="zh-CN" altLang="en-US"/>
          </a:p>
        </p:txBody>
      </p:sp>
      <p:sp>
        <p:nvSpPr>
          <p:cNvPr id="6" name="KSO_FN"/>
          <p:cNvSpPr>
            <a:spLocks noGrp="1"/>
          </p:cNvSpPr>
          <p:nvPr>
            <p:ph type="sldNum" sz="quarter" idx="4"/>
          </p:nvPr>
        </p:nvSpPr>
        <p:spPr>
          <a:xfrm>
            <a:off x="8610600" y="6451600"/>
            <a:ext cx="2743200" cy="365125"/>
          </a:xfrm>
          <a:prstGeom prst="rect">
            <a:avLst/>
          </a:prstGeom>
        </p:spPr>
        <p:txBody>
          <a:bodyPr vert="horz" lIns="91440" tIns="45720" rIns="91440" bIns="45720" rtlCol="0" anchor="ctr"/>
          <a:lstStyle>
            <a:lvl1pPr algn="r">
              <a:defRPr sz="1200">
                <a:solidFill>
                  <a:schemeClr val="tx1"/>
                </a:solidFill>
              </a:defRPr>
            </a:lvl1pPr>
          </a:lstStyle>
          <a:p>
            <a:fld id="{7D9BB5D0-35E4-459D-AEF3-FE4D7C45CC19}" type="slidenum">
              <a:rPr lang="zh-CN" altLang="en-US" smtClean="0"/>
            </a:fld>
            <a:endParaRPr lang="zh-CN" altLang="en-US"/>
          </a:p>
        </p:txBody>
      </p:sp>
      <p:sp>
        <p:nvSpPr>
          <p:cNvPr id="1031" name="KSO_BC1"/>
          <p:cNvSpPr>
            <a:spLocks noGrp="1"/>
          </p:cNvSpPr>
          <p:nvPr>
            <p:ph type="body" idx="1"/>
          </p:nvPr>
        </p:nvSpPr>
        <p:spPr>
          <a:xfrm>
            <a:off x="635000" y="1200150"/>
            <a:ext cx="10896600" cy="5233988"/>
          </a:xfrm>
          <a:prstGeom prst="rect">
            <a:avLst/>
          </a:prstGeom>
          <a:noFill/>
          <a:ln w="9525">
            <a:noFill/>
            <a:miter/>
          </a:ln>
        </p:spPr>
        <p:txBody>
          <a:bodyPr/>
          <a:p>
            <a:pPr lvl="0"/>
            <a:r>
              <a:rPr lang="zh-CN" altLang="en-US" dirty="0"/>
              <a:t>单击此处编辑母版文本样式</a:t>
            </a:r>
            <a:endParaRPr lang="zh-CN" altLang="en-US" dirty="0"/>
          </a:p>
          <a:p>
            <a:pPr lvl="1"/>
            <a:r>
              <a:rPr lang="zh-CN" altLang="en-US" dirty="0"/>
              <a:t>第二级</a:t>
            </a:r>
            <a:endParaRPr lang="zh-CN" altLang="en-US" dirty="0"/>
          </a:p>
        </p:txBody>
      </p:sp>
      <p:sp>
        <p:nvSpPr>
          <p:cNvPr id="18" name="矩形 17"/>
          <p:cNvSpPr/>
          <p:nvPr/>
        </p:nvSpPr>
        <p:spPr>
          <a:xfrm>
            <a:off x="-17462" y="0"/>
            <a:ext cx="12209463" cy="885825"/>
          </a:xfrm>
          <a:prstGeom prst="rect">
            <a:avLst/>
          </a:prstGeom>
          <a:solidFill>
            <a:srgbClr val="FFC000">
              <a:alpha val="8980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 name="KSO_BT1"/>
          <p:cNvSpPr>
            <a:spLocks noGrp="1"/>
          </p:cNvSpPr>
          <p:nvPr>
            <p:ph type="title"/>
          </p:nvPr>
        </p:nvSpPr>
        <p:spPr>
          <a:xfrm>
            <a:off x="635000" y="185738"/>
            <a:ext cx="10896600" cy="641350"/>
          </a:xfrm>
          <a:prstGeom prst="rect">
            <a:avLst/>
          </a:prstGeom>
          <a:effectLst>
            <a:glow rad="139700">
              <a:schemeClr val="accent2">
                <a:satMod val="175000"/>
                <a:alpha val="40000"/>
              </a:schemeClr>
            </a:glow>
          </a:effectLst>
        </p:spPr>
        <p:txBody>
          <a:bodyPr vert="horz" lIns="91440" tIns="45720" rIns="91440" bIns="45720" rtlCol="0" anchor="ctr">
            <a:normAutofit/>
          </a:bodyPr>
          <a:lstStyle/>
          <a:p>
            <a:r>
              <a:rPr lang="zh-CN" altLang="en-US" dirty="0" smtClean="0"/>
              <a:t>单击此处编辑母版标题样式</a:t>
            </a:r>
            <a:endParaRPr lang="en-US" dirty="0"/>
          </a:p>
        </p:txBody>
      </p:sp>
      <p:sp>
        <p:nvSpPr>
          <p:cNvPr id="19" name="矩形 18"/>
          <p:cNvSpPr/>
          <p:nvPr/>
        </p:nvSpPr>
        <p:spPr>
          <a:xfrm>
            <a:off x="33338" y="-4762"/>
            <a:ext cx="61913" cy="827088"/>
          </a:xfrm>
          <a:prstGeom prst="rect">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0" name="矩形 19"/>
          <p:cNvSpPr/>
          <p:nvPr/>
        </p:nvSpPr>
        <p:spPr>
          <a:xfrm>
            <a:off x="147638" y="0"/>
            <a:ext cx="80963" cy="827088"/>
          </a:xfrm>
          <a:prstGeom prst="rect">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1" name="矩形 20"/>
          <p:cNvSpPr/>
          <p:nvPr/>
        </p:nvSpPr>
        <p:spPr>
          <a:xfrm>
            <a:off x="292100" y="-4762"/>
            <a:ext cx="80963" cy="827088"/>
          </a:xfrm>
          <a:prstGeom prst="rect">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
        <p:nvSpPr>
          <p:cNvPr id="22" name="矩形 21"/>
          <p:cNvSpPr/>
          <p:nvPr/>
        </p:nvSpPr>
        <p:spPr>
          <a:xfrm>
            <a:off x="436563" y="-4762"/>
            <a:ext cx="63500" cy="827088"/>
          </a:xfrm>
          <a:prstGeom prst="rect">
            <a:avLst/>
          </a:prstGeom>
          <a:solidFill>
            <a:schemeClr val="bg1">
              <a:alpha val="8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8565" rtl="0" eaLnBrk="1" latinLnBrk="0" hangingPunct="1">
              <a:spcBef>
                <a:spcPts val="0"/>
              </a:spcBef>
              <a:spcAft>
                <a:spcPts val="0"/>
              </a:spcAft>
              <a:buClrTx/>
              <a:buSzTx/>
              <a:buFontTx/>
              <a:buNone/>
              <a:defRPr/>
            </a:pPr>
            <a:endParaRPr kumimoji="0" lang="zh-CN" altLang="en-US" sz="2400" b="0" i="0" u="none" strike="noStrike" kern="1200" cap="none" spc="0" normalizeH="0" baseline="0" noProof="0">
              <a:ln>
                <a:noFill/>
              </a:ln>
              <a:solidFill>
                <a:schemeClr val="lt1"/>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hf sldNum="0" hdr="0" ftr="0" dt="0"/>
  <p:txStyles>
    <p:titleStyle>
      <a:lvl1pPr algn="l" defTabSz="685800" rtl="0" eaLnBrk="1" latinLnBrk="0" hangingPunct="1">
        <a:lnSpc>
          <a:spcPct val="90000"/>
        </a:lnSpc>
        <a:spcBef>
          <a:spcPct val="0"/>
        </a:spcBef>
        <a:buNone/>
        <a:defRPr sz="3200" b="1" i="0" kern="1200" baseline="0">
          <a:solidFill>
            <a:schemeClr val="bg1"/>
          </a:solidFill>
          <a:effectLst/>
          <a:latin typeface="+mj-ea"/>
          <a:ea typeface="+mj-ea"/>
          <a:cs typeface="+mj-cs"/>
        </a:defRPr>
      </a:lvl1pPr>
    </p:titleStyle>
    <p:bodyStyle>
      <a:lvl1pPr marL="361950" indent="-361950" algn="just" defTabSz="685800" rtl="0" eaLnBrk="1" latinLnBrk="0" hangingPunct="1">
        <a:lnSpc>
          <a:spcPct val="110000"/>
        </a:lnSpc>
        <a:spcBef>
          <a:spcPts val="1200"/>
        </a:spcBef>
        <a:spcAft>
          <a:spcPts val="0"/>
        </a:spcAft>
        <a:buClr>
          <a:schemeClr val="accent1"/>
        </a:buClr>
        <a:buSzPct val="80000"/>
        <a:buFont typeface="Webdings" pitchFamily="18" charset="2"/>
        <a:buChar char=""/>
        <a:defRPr lang="zh-CN" altLang="en-US" sz="2400" b="1" kern="1200" baseline="0" dirty="0" smtClean="0">
          <a:solidFill>
            <a:schemeClr val="accent1">
              <a:lumMod val="75000"/>
            </a:schemeClr>
          </a:solidFill>
          <a:latin typeface="+mn-ea"/>
          <a:ea typeface="+mn-ea"/>
          <a:cs typeface="+mn-cs"/>
        </a:defRPr>
      </a:lvl1pPr>
      <a:lvl2pPr marL="361950" indent="-361950" algn="just" defTabSz="685800" rtl="0" eaLnBrk="1" latinLnBrk="0" hangingPunct="1">
        <a:lnSpc>
          <a:spcPct val="120000"/>
        </a:lnSpc>
        <a:spcBef>
          <a:spcPts val="0"/>
        </a:spcBef>
        <a:spcAft>
          <a:spcPts val="1200"/>
        </a:spcAft>
        <a:buClr>
          <a:schemeClr val="accent2">
            <a:lumMod val="60000"/>
            <a:lumOff val="40000"/>
          </a:schemeClr>
        </a:buClr>
        <a:buFont typeface="幼圆" pitchFamily="49" charset="-122"/>
        <a:buChar char=" "/>
        <a:defRPr sz="1800" b="0" kern="1200" baseline="0">
          <a:solidFill>
            <a:schemeClr val="tx1"/>
          </a:solidFill>
          <a:latin typeface="+mn-ea"/>
          <a:ea typeface="+mn-ea"/>
          <a:cs typeface="+mn-cs"/>
        </a:defRPr>
      </a:lvl2pPr>
      <a:lvl3pPr marL="857250" indent="-171450" algn="l" defTabSz="685800" rtl="0" eaLnBrk="1" latinLnBrk="0" hangingPunct="1">
        <a:lnSpc>
          <a:spcPct val="90000"/>
        </a:lnSpc>
        <a:spcBef>
          <a:spcPts val="375"/>
        </a:spcBef>
        <a:buFont typeface="Arial"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5" Type="http://schemas.openxmlformats.org/officeDocument/2006/relationships/notesSlide" Target="../notesSlides/notesSlide1.xml"/><Relationship Id="rId4" Type="http://schemas.openxmlformats.org/officeDocument/2006/relationships/slideLayout" Target="../slideLayouts/slideLayout1.xml"/><Relationship Id="rId3" Type="http://schemas.openxmlformats.org/officeDocument/2006/relationships/image" Target="../media/image3.emf"/><Relationship Id="rId2" Type="http://schemas.microsoft.com/office/2007/relationships/media" Target="file:///C:\Users\Administrator\Desktop\&#24352;&#38632;&#29983;%20-%20&#25105;&#30340;&#26410;&#26469;&#19981;&#26159;&#26790;%20-%20&#38083;&#22768;.mp3" TargetMode="External"/><Relationship Id="rId1" Type="http://schemas.openxmlformats.org/officeDocument/2006/relationships/audio" Target="file:///C:\Users\Administrator\Desktop\&#24352;&#38632;&#29983;%20-%20&#25105;&#30340;&#26410;&#26469;&#19981;&#26159;&#26790;%20-%20&#38083;&#22768;.mp3" TargetMode="Externa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slideLayout" Target="../slideLayouts/slideLayout2.xml"/><Relationship Id="rId7" Type="http://schemas.openxmlformats.org/officeDocument/2006/relationships/slide" Target="slide7.xml"/><Relationship Id="rId6" Type="http://schemas.openxmlformats.org/officeDocument/2006/relationships/slide" Target="slide8.xml"/><Relationship Id="rId5" Type="http://schemas.openxmlformats.org/officeDocument/2006/relationships/slide" Target="slide5.xml"/><Relationship Id="rId4" Type="http://schemas.openxmlformats.org/officeDocument/2006/relationships/slide" Target="slide9.xml"/><Relationship Id="rId3" Type="http://schemas.openxmlformats.org/officeDocument/2006/relationships/slide" Target="slide6.xml"/><Relationship Id="rId2" Type="http://schemas.openxmlformats.org/officeDocument/2006/relationships/slide" Target="slide4.xml"/><Relationship Id="rId1"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3.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slide" Target="slide3.xml"/><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3.xml"/><Relationship Id="rId2" Type="http://schemas.openxmlformats.org/officeDocument/2006/relationships/image" Target="../media/image12.jpeg"/><Relationship Id="rId1" Type="http://schemas.openxmlformats.org/officeDocument/2006/relationships/image" Target="../media/image11.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3.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3.xml"/><Relationship Id="rId2" Type="http://schemas.openxmlformats.org/officeDocument/2006/relationships/image" Target="../media/image14.jpeg"/><Relationship Id="rId1"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ctrTitle"/>
          </p:nvPr>
        </p:nvSpPr>
        <p:spPr/>
        <p:txBody>
          <a:bodyPr/>
          <a:p>
            <a:r>
              <a:rPr lang="zh-CN" altLang="en-US" sz="6000" b="0" i="1">
                <a:solidFill>
                  <a:srgbClr val="FFC000"/>
                </a:solidFill>
                <a:effectLst>
                  <a:outerShdw blurRad="38100" dist="38100" dir="2700000" algn="tl">
                    <a:srgbClr val="000000">
                      <a:alpha val="43137"/>
                    </a:srgbClr>
                  </a:outerShdw>
                </a:effectLst>
              </a:rPr>
              <a:t>我的专业   我的梦</a:t>
            </a:r>
            <a:endParaRPr lang="zh-CN" altLang="en-US" sz="6000" b="0" i="1">
              <a:solidFill>
                <a:srgbClr val="FFC000"/>
              </a:solidFill>
              <a:effectLst>
                <a:outerShdw blurRad="38100" dist="38100" dir="2700000" algn="tl">
                  <a:srgbClr val="000000">
                    <a:alpha val="43137"/>
                  </a:srgbClr>
                </a:outerShdw>
              </a:effectLst>
            </a:endParaRPr>
          </a:p>
        </p:txBody>
      </p:sp>
      <p:sp>
        <p:nvSpPr>
          <p:cNvPr id="3" name="副标题 2"/>
          <p:cNvSpPr>
            <a:spLocks noGrp="1"/>
          </p:cNvSpPr>
          <p:nvPr>
            <p:ph type="subTitle" idx="1"/>
          </p:nvPr>
        </p:nvSpPr>
        <p:spPr/>
        <p:txBody>
          <a:bodyPr/>
          <a:p>
            <a:r>
              <a:rPr lang="zh-CN" altLang="en-US">
                <a:solidFill>
                  <a:srgbClr val="FF0000"/>
                </a:solidFill>
              </a:rPr>
              <a:t>制作：</a:t>
            </a:r>
            <a:r>
              <a:rPr lang="en-US" altLang="zh-CN">
                <a:solidFill>
                  <a:srgbClr val="FF0000"/>
                </a:solidFill>
              </a:rPr>
              <a:t>15</a:t>
            </a:r>
            <a:r>
              <a:rPr>
                <a:solidFill>
                  <a:srgbClr val="FF0000"/>
                </a:solidFill>
              </a:rPr>
              <a:t>计网</a:t>
            </a:r>
            <a:r>
              <a:rPr lang="en-US" altLang="zh-CN">
                <a:solidFill>
                  <a:srgbClr val="FF0000"/>
                </a:solidFill>
              </a:rPr>
              <a:t>3</a:t>
            </a:r>
            <a:r>
              <a:rPr>
                <a:solidFill>
                  <a:srgbClr val="FF0000"/>
                </a:solidFill>
              </a:rPr>
              <a:t>班</a:t>
            </a:r>
            <a:r>
              <a:rPr lang="en-US" altLang="zh-CN">
                <a:solidFill>
                  <a:srgbClr val="FF0000"/>
                </a:solidFill>
              </a:rPr>
              <a:t>-</a:t>
            </a:r>
            <a:r>
              <a:rPr>
                <a:solidFill>
                  <a:srgbClr val="FF0000"/>
                </a:solidFill>
              </a:rPr>
              <a:t>王江</a:t>
            </a:r>
            <a:endParaRPr>
              <a:solidFill>
                <a:srgbClr val="FF0000"/>
              </a:solidFill>
            </a:endParaRPr>
          </a:p>
        </p:txBody>
      </p:sp>
      <p:pic>
        <p:nvPicPr>
          <p:cNvPr id="5" name="张雨生 - 我的未来不是梦 - 铃声.mp3"/>
          <p:cNvPicPr/>
          <p:nvPr>
            <a:audioFile r:link="rId1"/>
            <p:extLst>
              <p:ext uri="{DAA4B4D4-6D71-4841-9C94-3DE7FCFB9230}">
                <p14:media xmlns:p14="http://schemas.microsoft.com/office/powerpoint/2010/main" r:link="rId2"/>
              </p:ext>
            </p:extLst>
          </p:nvPr>
        </p:nvPicPr>
        <p:blipFill>
          <a:blip r:embed="rId3"/>
          <a:srcRect/>
          <a:stretch>
            <a:fillRect/>
          </a:stretch>
        </p:blipFill>
        <p:spPr>
          <a:xfrm>
            <a:off x="552450" y="6052185"/>
            <a:ext cx="619125" cy="619125"/>
          </a:xfrm>
          <a:prstGeom prst="rect">
            <a:avLst/>
          </a:prstGeom>
        </p:spPr>
      </p:pic>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528" fill="hold" grpId="3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p:val>
                                            <p:fltVal val="0.5"/>
                                          </p:val>
                                        </p:tav>
                                        <p:tav tm="100000">
                                          <p:val>
                                            <p:strVal val="#ppt_x"/>
                                          </p:val>
                                        </p:tav>
                                      </p:tavLst>
                                    </p:anim>
                                    <p:anim calcmode="lin" valueType="num">
                                      <p:cBhvr>
                                        <p:cTn id="10" dur="1000" fill="hold"/>
                                        <p:tgtEl>
                                          <p:spTgt spid="2"/>
                                        </p:tgtEl>
                                        <p:attrNameLst>
                                          <p:attrName>ppt_y</p:attrName>
                                        </p:attrNameLst>
                                      </p:cBhvr>
                                      <p:tavLst>
                                        <p:tav tm="0">
                                          <p:val>
                                            <p:fltVal val="0.5"/>
                                          </p:val>
                                        </p:tav>
                                        <p:tav tm="100000">
                                          <p:val>
                                            <p:strVal val="#ppt_y"/>
                                          </p:val>
                                        </p:tav>
                                      </p:tavLst>
                                    </p:anim>
                                  </p:childTnLst>
                                </p:cTn>
                              </p:par>
                            </p:childTnLst>
                          </p:cTn>
                        </p:par>
                        <p:par>
                          <p:cTn id="11" fill="hold">
                            <p:stCondLst>
                              <p:cond delay="1000"/>
                            </p:stCondLst>
                            <p:childTnLst>
                              <p:par>
                                <p:cTn id="12" presetID="2" presetClass="entr" presetSubtype="2" fill="hold"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1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15" dur="1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2000"/>
                            </p:stCondLst>
                            <p:childTnLst>
                              <p:par>
                                <p:cTn id="17" presetID="1" presetClass="mediacall" presetSubtype="0" fill="hold" nodeType="afterEffect">
                                  <p:stCondLst>
                                    <p:cond delay="0"/>
                                  </p:stCondLst>
                                  <p:childTnLst>
                                    <p:cmd type="call" cmd="playFrom(0.0)">
                                      <p:cBhvr additive="base">
                                        <p:cTn id="18"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numSld="999">
                <p:cTn id="19" repeatCount="indefinite" fill="hold" display="1">
                  <p:stCondLst>
                    <p:cond delay="indefinite"/>
                  </p:stCondLst>
                  <p:endCondLst>
                    <p:cond evt="onNext">
                      <p:tgtEl>
                        <p:sldTgt/>
                      </p:tgtEl>
                    </p:cond>
                    <p:cond evt="onPrev">
                      <p:tgtEl>
                        <p:sldTgt/>
                      </p:tgtEl>
                    </p:cond>
                    <p:cond evt="onStopAudio">
                      <p:tgtEl>
                        <p:sldTgt/>
                      </p:tgtEl>
                    </p:cond>
                  </p:endCondLst>
                </p:cTn>
                <p:tgtEl>
                  <p:spTgt spid="5"/>
                </p:tgtEl>
              </p:cMediaNode>
            </p:audio>
          </p:childTnLst>
        </p:cTn>
      </p:par>
    </p:tnLst>
    <p:bldLst>
      <p:bldP spid="2" grpId="0" animBg="1"/>
      <p:bldP spid="2" grpId="1" animBg="1"/>
      <p:bldP spid="2" grpId="2" animBg="1"/>
      <p:bldP spid="2" grpId="3" animBg="1"/>
      <p:bldP spid="2" grpId="4" animBg="1"/>
      <p:bldP spid="2" grpId="5" animBg="1"/>
      <p:bldP spid="2" grpId="6" animBg="1"/>
      <p:bldP spid="2" grpId="7" animBg="1"/>
      <p:bldP spid="2" grpId="8" animBg="1"/>
      <p:bldP spid="2" grpId="9" animBg="1"/>
      <p:bldP spid="2" grpId="10" animBg="1"/>
      <p:bldP spid="2" grpId="11" animBg="1"/>
      <p:bldP spid="2" grpId="12" animBg="1"/>
      <p:bldP spid="2" grpId="13" animBg="1"/>
      <p:bldP spid="2" grpId="14" animBg="1"/>
      <p:bldP spid="2" grpId="15" animBg="1"/>
      <p:bldP spid="2" grpId="16" animBg="1"/>
      <p:bldP spid="2" grpId="17" animBg="1"/>
      <p:bldP spid="2" grpId="18" animBg="1"/>
      <p:bldP spid="2" grpId="19" animBg="1"/>
      <p:bldP spid="2" grpId="20" animBg="1"/>
      <p:bldP spid="2" grpId="21" animBg="1"/>
      <p:bldP spid="2" grpId="22" animBg="1"/>
      <p:bldP spid="2" grpId="23" animBg="1"/>
      <p:bldP spid="2" grpId="24" animBg="1"/>
      <p:bldP spid="2" grpId="25" animBg="1"/>
      <p:bldP spid="2" grpId="26" animBg="1"/>
      <p:bldP spid="2" grpId="27" animBg="1"/>
      <p:bldP spid="2" grpId="28" animBg="1"/>
      <p:bldP spid="2" grpId="29" animBg="1"/>
      <p:bldP spid="2" grpId="3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sp>
        <p:nvSpPr>
          <p:cNvPr id="4" name="矩形 3"/>
          <p:cNvSpPr/>
          <p:nvPr/>
        </p:nvSpPr>
        <p:spPr>
          <a:xfrm>
            <a:off x="-107315" y="-1270"/>
            <a:ext cx="12267565" cy="6857365"/>
          </a:xfrm>
          <a:prstGeom prst="rect">
            <a:avLst/>
          </a:prstGeom>
          <a:blipFill rotWithShape="1">
            <a:blip r:embed="rId1"/>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我的专业</a:t>
            </a:r>
            <a:endParaRPr lang="zh-CN" altLang="en-US">
              <a:solidFill>
                <a:schemeClr val="accent6">
                  <a:lumMod val="60000"/>
                  <a:lumOff val="40000"/>
                </a:schemeClr>
              </a:solidFill>
            </a:endParaRPr>
          </a:p>
        </p:txBody>
      </p:sp>
      <p:sp>
        <p:nvSpPr>
          <p:cNvPr id="4" name="文本框 3"/>
          <p:cNvSpPr txBox="1"/>
          <p:nvPr/>
        </p:nvSpPr>
        <p:spPr>
          <a:xfrm>
            <a:off x="568960" y="1310640"/>
            <a:ext cx="1252220" cy="4892040"/>
          </a:xfrm>
          <a:prstGeom prst="rect">
            <a:avLst/>
          </a:prstGeom>
          <a:noFill/>
        </p:spPr>
        <p:txBody>
          <a:bodyPr vert="eaVert" wrap="none" rtlCol="0">
            <a:spAutoFit/>
          </a:bodyPr>
          <a:p>
            <a:pPr>
              <a:lnSpc>
                <a:spcPct val="130000"/>
              </a:lnSpc>
            </a:pPr>
            <a:r>
              <a:rPr lang="zh-CN" altLang="en-US" sz="5400" dirty="0" smtClean="0">
                <a:solidFill>
                  <a:srgbClr val="FFC000"/>
                </a:solidFill>
                <a:latin typeface="方正流行体简体" charset="0"/>
                <a:ea typeface="方正流行体简体" charset="0"/>
              </a:rPr>
              <a:t>计算机应用技术</a:t>
            </a:r>
            <a:endParaRPr lang="zh-CN" altLang="en-US" sz="5400" dirty="0" smtClean="0">
              <a:solidFill>
                <a:srgbClr val="FFC000"/>
              </a:solidFill>
              <a:latin typeface="方正流行体简体" charset="0"/>
              <a:ea typeface="方正流行体简体" charset="0"/>
            </a:endParaRPr>
          </a:p>
        </p:txBody>
      </p:sp>
      <p:sp>
        <p:nvSpPr>
          <p:cNvPr id="5" name="文本框 4"/>
          <p:cNvSpPr txBox="1"/>
          <p:nvPr/>
        </p:nvSpPr>
        <p:spPr>
          <a:xfrm>
            <a:off x="3927475" y="2061210"/>
            <a:ext cx="2621280" cy="1992630"/>
          </a:xfrm>
          <a:prstGeom prst="rect">
            <a:avLst/>
          </a:prstGeom>
          <a:noFill/>
        </p:spPr>
        <p:txBody>
          <a:bodyPr wrap="none" rtlCol="0">
            <a:spAutoFit/>
          </a:bodyPr>
          <a:p>
            <a:pPr>
              <a:lnSpc>
                <a:spcPct val="130000"/>
              </a:lnSpc>
            </a:pPr>
            <a:r>
              <a:rPr lang="zh-CN" altLang="en-US" sz="4800" dirty="0" smtClean="0">
                <a:solidFill>
                  <a:schemeClr val="accent6">
                    <a:lumMod val="60000"/>
                    <a:lumOff val="40000"/>
                  </a:schemeClr>
                </a:solidFill>
                <a:latin typeface="方正姚体" charset="0"/>
                <a:ea typeface="方正姚体" charset="0"/>
              </a:rPr>
              <a:t>我的专业</a:t>
            </a:r>
            <a:endParaRPr lang="zh-CN" altLang="en-US" sz="4800" dirty="0" smtClean="0">
              <a:solidFill>
                <a:schemeClr val="accent6">
                  <a:lumMod val="60000"/>
                  <a:lumOff val="40000"/>
                </a:schemeClr>
              </a:solidFill>
              <a:latin typeface="方正姚体" charset="0"/>
              <a:ea typeface="方正姚体" charset="0"/>
            </a:endParaRPr>
          </a:p>
          <a:p>
            <a:pPr>
              <a:lnSpc>
                <a:spcPct val="130000"/>
              </a:lnSpc>
            </a:pPr>
            <a:r>
              <a:rPr lang="zh-CN" altLang="en-US" sz="4800" dirty="0" smtClean="0">
                <a:solidFill>
                  <a:schemeClr val="accent6">
                    <a:lumMod val="60000"/>
                    <a:lumOff val="40000"/>
                  </a:schemeClr>
                </a:solidFill>
                <a:latin typeface="方正姚体" charset="0"/>
                <a:ea typeface="方正姚体" charset="0"/>
              </a:rPr>
              <a:t>你知多少</a:t>
            </a:r>
            <a:endParaRPr lang="zh-CN" altLang="en-US" sz="4800" dirty="0" smtClean="0">
              <a:solidFill>
                <a:schemeClr val="accent6">
                  <a:lumMod val="60000"/>
                  <a:lumOff val="40000"/>
                </a:schemeClr>
              </a:solidFill>
              <a:latin typeface="方正姚体" charset="0"/>
              <a:ea typeface="方正姚体" charset="0"/>
            </a:endParaRPr>
          </a:p>
        </p:txBody>
      </p:sp>
      <p:sp>
        <p:nvSpPr>
          <p:cNvPr id="7" name="右箭头标注 6"/>
          <p:cNvSpPr/>
          <p:nvPr/>
        </p:nvSpPr>
        <p:spPr>
          <a:xfrm>
            <a:off x="2782570" y="2367915"/>
            <a:ext cx="1000760" cy="684530"/>
          </a:xfrm>
          <a:prstGeom prst="rightArrowCallout">
            <a:avLst/>
          </a:prstGeom>
          <a:gradFill>
            <a:gsLst>
              <a:gs pos="14000">
                <a:srgbClr val="14CD68"/>
              </a:gs>
              <a:gs pos="82000">
                <a:srgbClr val="0B6E38">
                  <a:alpha val="37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pic>
        <p:nvPicPr>
          <p:cNvPr id="8" name="图片 7" descr="edbd482bd6eb87d5"/>
          <p:cNvPicPr>
            <a:picLocks noChangeAspect="1"/>
          </p:cNvPicPr>
          <p:nvPr/>
        </p:nvPicPr>
        <p:blipFill>
          <a:blip r:embed="rId1"/>
          <a:srcRect/>
          <a:stretch>
            <a:fillRect/>
          </a:stretch>
        </p:blipFill>
        <p:spPr>
          <a:xfrm>
            <a:off x="6895465" y="1956435"/>
            <a:ext cx="4560570" cy="3416935"/>
          </a:xfrm>
          <a:prstGeom prst="rect">
            <a:avLst/>
          </a:prstGeom>
        </p:spPr>
      </p:pic>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with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up)">
                                      <p:cBhvr>
                                        <p:cTn id="7" dur="2000"/>
                                        <p:tgtEl>
                                          <p:spTgt spid="4">
                                            <p:txEl>
                                              <p:pRg st="0" end="0"/>
                                            </p:txEl>
                                          </p:spTgt>
                                        </p:tgtEl>
                                      </p:cBhvr>
                                    </p:animEffect>
                                  </p:childTnLst>
                                </p:cTn>
                              </p:par>
                            </p:childTnLst>
                          </p:cTn>
                        </p:par>
                        <p:par>
                          <p:cTn id="8" fill="hold">
                            <p:stCondLst>
                              <p:cond delay="20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par>
                          <p:cTn id="12" fill="hold">
                            <p:stCondLst>
                              <p:cond delay="3000"/>
                            </p:stCondLst>
                            <p:childTnLst>
                              <p:par>
                                <p:cTn id="13" presetID="5" presetClass="entr" presetSubtype="10" fill="hold" nodeType="after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Effect transition="in" filter="checkerboard(across)">
                                      <p:cBhvr>
                                        <p:cTn id="15" dur="1000"/>
                                        <p:tgtEl>
                                          <p:spTgt spid="5">
                                            <p:txEl>
                                              <p:pRg st="0" end="0"/>
                                            </p:txEl>
                                          </p:spTgt>
                                        </p:tgtEl>
                                      </p:cBhvr>
                                    </p:animEffect>
                                  </p:childTnLst>
                                </p:cTn>
                              </p:par>
                            </p:childTnLst>
                          </p:cTn>
                        </p:par>
                        <p:par>
                          <p:cTn id="16" fill="hold">
                            <p:stCondLst>
                              <p:cond delay="4000"/>
                            </p:stCondLst>
                            <p:childTnLst>
                              <p:par>
                                <p:cTn id="17" presetID="22" presetClass="entr" presetSubtype="8" fill="hold" nodeType="after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Effect transition="in" filter="wipe(left)">
                                      <p:cBhvr>
                                        <p:cTn id="19" dur="1000"/>
                                        <p:tgtEl>
                                          <p:spTgt spid="5">
                                            <p:txEl>
                                              <p:pRg st="1" end="1"/>
                                            </p:txEl>
                                          </p:spTgt>
                                        </p:tgtEl>
                                      </p:cBhvr>
                                    </p:animEffect>
                                  </p:childTnLst>
                                </p:cTn>
                              </p:par>
                              <p:par>
                                <p:cTn id="20" presetID="22" presetClass="entr" presetSubtype="1"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up)">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 name="矩形 19"/>
          <p:cNvSpPr/>
          <p:nvPr/>
        </p:nvSpPr>
        <p:spPr>
          <a:xfrm>
            <a:off x="12700" y="883285"/>
            <a:ext cx="12176760" cy="6003925"/>
          </a:xfrm>
          <a:prstGeom prst="rect">
            <a:avLst/>
          </a:prstGeom>
          <a:blipFill rotWithShape="1">
            <a:blip r:embed="rId1">
              <a:alphaModFix amt="79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7" name="椭圆 26"/>
          <p:cNvSpPr/>
          <p:nvPr/>
        </p:nvSpPr>
        <p:spPr>
          <a:xfrm>
            <a:off x="-2044700" y="5574665"/>
            <a:ext cx="1767840" cy="1569720"/>
          </a:xfrm>
          <a:prstGeom prst="ellipse">
            <a:avLst/>
          </a:prstGeom>
          <a:gradFill>
            <a:gsLst>
              <a:gs pos="20000">
                <a:srgbClr val="FE4444"/>
              </a:gs>
              <a:gs pos="83000">
                <a:srgbClr val="832B2B">
                  <a:alpha val="64000"/>
                </a:srgb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 name="标题 1"/>
          <p:cNvSpPr>
            <a:spLocks noGrp="1"/>
          </p:cNvSpPr>
          <p:nvPr>
            <p:ph type="title"/>
          </p:nvPr>
        </p:nvSpPr>
        <p:spPr/>
        <p:txBody>
          <a:bodyPr/>
          <a:p>
            <a:r>
              <a:rPr lang="zh-CN" altLang="en-US">
                <a:solidFill>
                  <a:schemeClr val="accent6">
                    <a:lumMod val="60000"/>
                    <a:lumOff val="40000"/>
                  </a:schemeClr>
                </a:solidFill>
              </a:rPr>
              <a:t>计算机应用技术</a:t>
            </a:r>
            <a:endParaRPr lang="zh-CN" altLang="en-US">
              <a:solidFill>
                <a:schemeClr val="accent6">
                  <a:lumMod val="60000"/>
                  <a:lumOff val="40000"/>
                </a:schemeClr>
              </a:solidFill>
            </a:endParaRPr>
          </a:p>
        </p:txBody>
      </p:sp>
      <p:sp>
        <p:nvSpPr>
          <p:cNvPr id="4" name="矩形 3"/>
          <p:cNvSpPr/>
          <p:nvPr/>
        </p:nvSpPr>
        <p:spPr>
          <a:xfrm>
            <a:off x="3433445" y="1141730"/>
            <a:ext cx="4983480" cy="914400"/>
          </a:xfrm>
          <a:prstGeom prst="rect">
            <a:avLst/>
          </a:prstGeom>
          <a:noFill/>
          <a:ln>
            <a:noFill/>
          </a:ln>
        </p:spPr>
        <p:txBody>
          <a:bodyPr wrap="none" rtlCol="0" anchor="t">
            <a:spAutoFit/>
          </a:bodyPr>
          <a:p>
            <a:pPr algn="ctr"/>
            <a:r>
              <a:rPr lang="zh-CN" altLang="en-US" sz="5400" b="1" i="1">
                <a:solidFill>
                  <a:srgbClr val="0070C0"/>
                </a:solidFill>
                <a:effectLst>
                  <a:reflection blurRad="6350" stA="53000" endA="300" endPos="35500" dir="5400000" sy="-90000" algn="bl" rotWithShape="0"/>
                </a:effectLst>
              </a:rPr>
              <a:t>计算机应用技术</a:t>
            </a:r>
            <a:endParaRPr lang="zh-CN" altLang="en-US" sz="5400" b="1" i="1">
              <a:solidFill>
                <a:srgbClr val="0070C0"/>
              </a:solidFill>
              <a:effectLst>
                <a:reflection blurRad="6350" stA="53000" endA="300" endPos="35500" dir="5400000" sy="-90000" algn="bl" rotWithShape="0"/>
              </a:effectLst>
            </a:endParaRPr>
          </a:p>
        </p:txBody>
      </p:sp>
      <p:sp>
        <p:nvSpPr>
          <p:cNvPr id="5" name="矩形 4"/>
          <p:cNvSpPr/>
          <p:nvPr/>
        </p:nvSpPr>
        <p:spPr>
          <a:xfrm>
            <a:off x="1717675" y="2708275"/>
            <a:ext cx="1808480" cy="582295"/>
          </a:xfrm>
          <a:prstGeom prst="rect">
            <a:avLst/>
          </a:prstGeom>
          <a:noFill/>
          <a:ln>
            <a:noFill/>
          </a:ln>
        </p:spPr>
        <p:txBody>
          <a:bodyPr wrap="none" rtlCol="0" anchor="t">
            <a:spAutoFit/>
          </a:bodyPr>
          <a:p>
            <a:pPr algn="ctr"/>
            <a:r>
              <a:rPr lang="zh-CN" altLang="en-US" sz="3200" b="1" i="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latin typeface="方正流行体简体" charset="0"/>
                <a:ea typeface="方正流行体简体" charset="0"/>
              </a:rPr>
              <a:t>专业介绍</a:t>
            </a:r>
            <a:endParaRPr lang="zh-CN" altLang="en-US" sz="3200" b="1" i="1">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latin typeface="方正流行体简体" charset="0"/>
              <a:ea typeface="方正流行体简体" charset="0"/>
            </a:endParaRPr>
          </a:p>
        </p:txBody>
      </p:sp>
      <p:sp>
        <p:nvSpPr>
          <p:cNvPr id="6" name="矩形 5"/>
          <p:cNvSpPr/>
          <p:nvPr/>
        </p:nvSpPr>
        <p:spPr>
          <a:xfrm>
            <a:off x="1700530" y="3926205"/>
            <a:ext cx="1808480" cy="582295"/>
          </a:xfrm>
          <a:prstGeom prst="rect">
            <a:avLst/>
          </a:prstGeom>
          <a:noFill/>
          <a:ln>
            <a:noFill/>
          </a:ln>
        </p:spPr>
        <p:txBody>
          <a:bodyPr wrap="none" rtlCol="0" anchor="t">
            <a:spAutoFit/>
          </a:bodyPr>
          <a:p>
            <a:pPr algn="ctr"/>
            <a:r>
              <a:rPr lang="zh-CN" altLang="en-US" sz="3200" b="1" i="1">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方正流行体简体" charset="0"/>
                <a:ea typeface="方正流行体简体" charset="0"/>
              </a:rPr>
              <a:t>人才需求</a:t>
            </a:r>
            <a:endParaRPr lang="zh-CN" altLang="en-US" sz="3200" b="1" i="1">
              <a:ln w="9525" cmpd="sng">
                <a:solidFill>
                  <a:schemeClr val="accent1"/>
                </a:solidFill>
                <a:prstDash val="solid"/>
              </a:ln>
              <a:solidFill>
                <a:srgbClr val="70AD47">
                  <a:tint val="1000"/>
                </a:srgbClr>
              </a:solidFill>
              <a:effectLst>
                <a:glow rad="38100">
                  <a:schemeClr val="accent1">
                    <a:alpha val="40000"/>
                  </a:schemeClr>
                </a:glow>
                <a:outerShdw blurRad="38100" dist="38100" dir="2700000" algn="tl">
                  <a:srgbClr val="000000">
                    <a:alpha val="43137"/>
                  </a:srgbClr>
                </a:outerShdw>
              </a:effectLst>
              <a:latin typeface="方正流行体简体" charset="0"/>
              <a:ea typeface="方正流行体简体" charset="0"/>
            </a:endParaRPr>
          </a:p>
        </p:txBody>
      </p:sp>
      <p:sp>
        <p:nvSpPr>
          <p:cNvPr id="7" name="矩形 6"/>
          <p:cNvSpPr/>
          <p:nvPr/>
        </p:nvSpPr>
        <p:spPr>
          <a:xfrm>
            <a:off x="4915535" y="2669540"/>
            <a:ext cx="1808480" cy="582295"/>
          </a:xfrm>
          <a:prstGeom prst="rect">
            <a:avLst/>
          </a:prstGeom>
          <a:noFill/>
          <a:ln>
            <a:noFill/>
          </a:ln>
        </p:spPr>
        <p:txBody>
          <a:bodyPr wrap="none" rtlCol="0" anchor="t">
            <a:spAutoFit/>
          </a:bodyPr>
          <a:p>
            <a:pPr algn="ctr"/>
            <a:r>
              <a:rPr lang="zh-CN" altLang="en-US" sz="3200" b="1" i="1">
                <a:ln w="9525">
                  <a:solidFill>
                    <a:schemeClr val="bg1"/>
                  </a:solidFill>
                  <a:prstDash val="solid"/>
                </a:ln>
                <a:solidFill>
                  <a:schemeClr val="tx1"/>
                </a:solidFill>
                <a:effectLst>
                  <a:outerShdw blurRad="12700" dist="38100" dir="2700000" algn="tl" rotWithShape="0">
                    <a:schemeClr val="bg1">
                      <a:lumMod val="50000"/>
                    </a:schemeClr>
                  </a:outerShdw>
                </a:effectLst>
                <a:latin typeface="方正流行体简体" charset="0"/>
                <a:ea typeface="方正流行体简体" charset="0"/>
              </a:rPr>
              <a:t>课程介绍</a:t>
            </a:r>
            <a:endParaRPr lang="zh-CN" altLang="en-US" sz="3200" b="1" i="1">
              <a:ln w="9525">
                <a:solidFill>
                  <a:schemeClr val="bg1"/>
                </a:solidFill>
                <a:prstDash val="solid"/>
              </a:ln>
              <a:solidFill>
                <a:schemeClr val="tx1"/>
              </a:solidFill>
              <a:effectLst>
                <a:outerShdw blurRad="12700" dist="38100" dir="2700000" algn="tl" rotWithShape="0">
                  <a:schemeClr val="bg1">
                    <a:lumMod val="50000"/>
                  </a:schemeClr>
                </a:outerShdw>
              </a:effectLst>
              <a:latin typeface="方正流行体简体" charset="0"/>
              <a:ea typeface="方正流行体简体" charset="0"/>
            </a:endParaRPr>
          </a:p>
        </p:txBody>
      </p:sp>
      <p:sp>
        <p:nvSpPr>
          <p:cNvPr id="8" name="矩形 7"/>
          <p:cNvSpPr/>
          <p:nvPr/>
        </p:nvSpPr>
        <p:spPr>
          <a:xfrm>
            <a:off x="4943475" y="3894455"/>
            <a:ext cx="1808480" cy="582295"/>
          </a:xfrm>
          <a:prstGeom prst="rect">
            <a:avLst/>
          </a:prstGeom>
          <a:noFill/>
          <a:ln>
            <a:noFill/>
          </a:ln>
        </p:spPr>
        <p:txBody>
          <a:bodyPr wrap="none" rtlCol="0" anchor="t">
            <a:spAutoFit/>
          </a:bodyPr>
          <a:p>
            <a:pPr algn="ctr"/>
            <a:r>
              <a:rPr lang="zh-CN" altLang="en-US" sz="3200" b="1" i="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方正流行体简体" charset="0"/>
                <a:ea typeface="方正流行体简体" charset="0"/>
              </a:rPr>
              <a:t>应用领域</a:t>
            </a:r>
            <a:endParaRPr lang="zh-CN" altLang="en-US" sz="3200" b="1" i="1">
              <a:ln w="9525">
                <a:solidFill>
                  <a:schemeClr val="bg1"/>
                </a:solidFill>
                <a:prstDash val="solid"/>
              </a:ln>
              <a:solidFill>
                <a:schemeClr val="accent5"/>
              </a:solidFill>
              <a:effectLst>
                <a:outerShdw blurRad="12700" dist="38100" dir="2700000" algn="tl" rotWithShape="0">
                  <a:schemeClr val="accent5">
                    <a:lumMod val="60000"/>
                    <a:lumOff val="40000"/>
                  </a:schemeClr>
                </a:outerShdw>
              </a:effectLst>
              <a:latin typeface="方正流行体简体" charset="0"/>
              <a:ea typeface="方正流行体简体" charset="0"/>
            </a:endParaRPr>
          </a:p>
        </p:txBody>
      </p:sp>
      <p:sp>
        <p:nvSpPr>
          <p:cNvPr id="9" name="矩形 8"/>
          <p:cNvSpPr/>
          <p:nvPr/>
        </p:nvSpPr>
        <p:spPr>
          <a:xfrm>
            <a:off x="7988935" y="3892550"/>
            <a:ext cx="1808480" cy="582295"/>
          </a:xfrm>
          <a:prstGeom prst="rect">
            <a:avLst/>
          </a:prstGeom>
          <a:noFill/>
          <a:ln>
            <a:noFill/>
          </a:ln>
        </p:spPr>
        <p:txBody>
          <a:bodyPr wrap="none" rtlCol="0" anchor="t">
            <a:spAutoFit/>
          </a:bodyPr>
          <a:p>
            <a:pPr algn="ctr"/>
            <a:r>
              <a:rPr lang="zh-CN" altLang="en-US" sz="3200" b="1" i="1">
                <a:solidFill>
                  <a:srgbClr val="00B050"/>
                </a:solidFill>
                <a:effectLst>
                  <a:innerShdw blurRad="63500" dist="50800" dir="13500000">
                    <a:srgbClr val="000000">
                      <a:alpha val="50000"/>
                    </a:srgbClr>
                  </a:innerShdw>
                  <a:outerShdw blurRad="38100" dist="38100" dir="2700000" algn="tl">
                    <a:srgbClr val="000000">
                      <a:alpha val="43137"/>
                    </a:srgbClr>
                  </a:outerShdw>
                </a:effectLst>
                <a:latin typeface="方正流行体简体" charset="0"/>
                <a:ea typeface="方正流行体简体" charset="0"/>
              </a:rPr>
              <a:t>实施措施</a:t>
            </a:r>
            <a:endParaRPr lang="zh-CN" altLang="en-US" sz="3200" b="1" i="1">
              <a:solidFill>
                <a:srgbClr val="00B050"/>
              </a:solidFill>
              <a:effectLst>
                <a:innerShdw blurRad="63500" dist="50800" dir="13500000">
                  <a:srgbClr val="000000">
                    <a:alpha val="50000"/>
                  </a:srgbClr>
                </a:innerShdw>
                <a:outerShdw blurRad="38100" dist="38100" dir="2700000" algn="tl">
                  <a:srgbClr val="000000">
                    <a:alpha val="43137"/>
                  </a:srgbClr>
                </a:outerShdw>
              </a:effectLst>
              <a:latin typeface="方正流行体简体" charset="0"/>
              <a:ea typeface="方正流行体简体" charset="0"/>
            </a:endParaRPr>
          </a:p>
        </p:txBody>
      </p:sp>
      <p:sp>
        <p:nvSpPr>
          <p:cNvPr id="10" name="矩形 9"/>
          <p:cNvSpPr/>
          <p:nvPr/>
        </p:nvSpPr>
        <p:spPr>
          <a:xfrm>
            <a:off x="7940040" y="2640330"/>
            <a:ext cx="1808480" cy="582295"/>
          </a:xfrm>
          <a:prstGeom prst="rect">
            <a:avLst/>
          </a:prstGeom>
          <a:noFill/>
          <a:ln>
            <a:noFill/>
          </a:ln>
        </p:spPr>
        <p:txBody>
          <a:bodyPr wrap="none" rtlCol="0" anchor="t">
            <a:spAutoFit/>
          </a:bodyPr>
          <a:p>
            <a:pPr algn="ctr"/>
            <a:r>
              <a:rPr lang="zh-CN" altLang="en-US" sz="3200" b="1" i="1">
                <a:ln w="12700">
                  <a:solidFill>
                    <a:schemeClr val="accent5"/>
                  </a:solidFill>
                  <a:prstDash val="solid"/>
                </a:ln>
                <a:solidFill>
                  <a:srgbClr val="00B0F0"/>
                </a:solidFill>
                <a:effectLst>
                  <a:outerShdw blurRad="38100" dist="38100" dir="2700000" algn="tl">
                    <a:srgbClr val="000000">
                      <a:alpha val="43137"/>
                    </a:srgbClr>
                  </a:outerShdw>
                </a:effectLst>
                <a:latin typeface="方正流行体简体" charset="0"/>
                <a:ea typeface="方正流行体简体" charset="0"/>
              </a:rPr>
              <a:t>个人做法</a:t>
            </a:r>
            <a:endParaRPr lang="zh-CN" altLang="en-US" sz="3200" b="1" i="1">
              <a:ln w="12700">
                <a:solidFill>
                  <a:schemeClr val="accent5"/>
                </a:solidFill>
                <a:prstDash val="solid"/>
              </a:ln>
              <a:solidFill>
                <a:srgbClr val="00B0F0"/>
              </a:solidFill>
              <a:effectLst>
                <a:outerShdw blurRad="38100" dist="38100" dir="2700000" algn="tl">
                  <a:srgbClr val="000000">
                    <a:alpha val="43137"/>
                  </a:srgbClr>
                </a:outerShdw>
              </a:effectLst>
              <a:latin typeface="方正流行体简体" charset="0"/>
              <a:ea typeface="方正流行体简体" charset="0"/>
            </a:endParaRPr>
          </a:p>
        </p:txBody>
      </p:sp>
      <p:sp>
        <p:nvSpPr>
          <p:cNvPr id="14" name="矩形 13">
            <a:hlinkClick r:id="rId2" action="ppaction://hlinksldjump"/>
          </p:cNvPr>
          <p:cNvSpPr/>
          <p:nvPr/>
        </p:nvSpPr>
        <p:spPr>
          <a:xfrm>
            <a:off x="1426210" y="2566670"/>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1" name="文本框 20"/>
          <p:cNvSpPr txBox="1"/>
          <p:nvPr/>
        </p:nvSpPr>
        <p:spPr>
          <a:xfrm>
            <a:off x="2712085" y="6321425"/>
            <a:ext cx="6094730" cy="487680"/>
          </a:xfrm>
          <a:prstGeom prst="rect">
            <a:avLst/>
          </a:prstGeom>
          <a:noFill/>
        </p:spPr>
        <p:txBody>
          <a:bodyPr wrap="square" rtlCol="0">
            <a:spAutoFit/>
          </a:bodyPr>
          <a:p>
            <a:pPr algn="ctr">
              <a:lnSpc>
                <a:spcPct val="130000"/>
              </a:lnSpc>
            </a:pPr>
            <a:r>
              <a:rPr lang="zh-CN" altLang="en-US" sz="2000" dirty="0" smtClean="0">
                <a:solidFill>
                  <a:schemeClr val="tx1">
                    <a:lumMod val="40000"/>
                    <a:lumOff val="60000"/>
                  </a:schemeClr>
                </a:solidFill>
                <a:latin typeface="Arial" pitchFamily="34" charset="0"/>
                <a:ea typeface="微软雅黑" pitchFamily="34" charset="-122"/>
              </a:rPr>
              <a:t>点击上面文字进入相应说明</a:t>
            </a:r>
            <a:endParaRPr lang="zh-CN" altLang="en-US" sz="2000" dirty="0" smtClean="0">
              <a:solidFill>
                <a:schemeClr val="tx1">
                  <a:lumMod val="40000"/>
                  <a:lumOff val="60000"/>
                </a:schemeClr>
              </a:solidFill>
              <a:latin typeface="Arial" pitchFamily="34" charset="0"/>
              <a:ea typeface="微软雅黑" pitchFamily="34" charset="-122"/>
            </a:endParaRPr>
          </a:p>
        </p:txBody>
      </p:sp>
      <p:sp>
        <p:nvSpPr>
          <p:cNvPr id="22" name="矩形 21">
            <a:hlinkClick r:id="rId3" action="ppaction://hlinksldjump"/>
          </p:cNvPr>
          <p:cNvSpPr/>
          <p:nvPr/>
        </p:nvSpPr>
        <p:spPr>
          <a:xfrm>
            <a:off x="4601210" y="2495550"/>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3" name="矩形 22">
            <a:hlinkClick r:id="rId4" action="ppaction://hlinksldjump"/>
          </p:cNvPr>
          <p:cNvSpPr/>
          <p:nvPr/>
        </p:nvSpPr>
        <p:spPr>
          <a:xfrm>
            <a:off x="7573010" y="2450465"/>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4" name="矩形 23">
            <a:hlinkClick r:id="rId5" action="ppaction://hlinksldjump"/>
          </p:cNvPr>
          <p:cNvSpPr/>
          <p:nvPr/>
        </p:nvSpPr>
        <p:spPr>
          <a:xfrm>
            <a:off x="1355090" y="3790950"/>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5" name="矩形 24">
            <a:hlinkClick r:id="rId6" action="ppaction://hlinksldjump"/>
          </p:cNvPr>
          <p:cNvSpPr/>
          <p:nvPr/>
        </p:nvSpPr>
        <p:spPr>
          <a:xfrm>
            <a:off x="4738370" y="3654425"/>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
        <p:nvSpPr>
          <p:cNvPr id="26" name="矩形 25">
            <a:hlinkClick r:id="rId7" action="ppaction://hlinksldjump"/>
          </p:cNvPr>
          <p:cNvSpPr/>
          <p:nvPr/>
        </p:nvSpPr>
        <p:spPr>
          <a:xfrm>
            <a:off x="7740650" y="3821430"/>
            <a:ext cx="2415540" cy="867410"/>
          </a:xfrm>
          <a:prstGeom prst="rect">
            <a:avLst/>
          </a:prstGeom>
          <a:solidFill>
            <a:schemeClr val="bg2">
              <a:lumMod val="75000"/>
              <a:alpha val="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4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vertical)">
                                      <p:cBhvr>
                                        <p:cTn id="7" dur="1000"/>
                                        <p:tgtEl>
                                          <p:spTgt spid="4">
                                            <p:txEl>
                                              <p:pRg st="0" end="0"/>
                                            </p:txEl>
                                          </p:spTgt>
                                        </p:tgtEl>
                                      </p:cBhvr>
                                    </p:animEffect>
                                  </p:childTnLst>
                                </p:cTn>
                              </p:par>
                            </p:childTnLst>
                          </p:cTn>
                        </p:par>
                        <p:par>
                          <p:cTn id="8" fill="hold">
                            <p:stCondLst>
                              <p:cond delay="1000"/>
                            </p:stCondLst>
                            <p:childTnLst>
                              <p:par>
                                <p:cTn id="9" presetID="6" presetClass="emph" presetSubtype="0" fill="hold" grpId="0" nodeType="afterEffect">
                                  <p:stCondLst>
                                    <p:cond delay="0"/>
                                  </p:stCondLst>
                                  <p:childTnLst>
                                    <p:animScale>
                                      <p:cBhvr>
                                        <p:cTn id="10" dur="500" fill="hold"/>
                                        <p:tgtEl>
                                          <p:spTgt spid="5"/>
                                        </p:tgtEl>
                                      </p:cBhvr>
                                      <p:by x="150000" y="150000"/>
                                    </p:animScale>
                                  </p:childTnLst>
                                </p:cTn>
                              </p:par>
                            </p:childTnLst>
                          </p:cTn>
                        </p:par>
                        <p:par>
                          <p:cTn id="11" fill="hold">
                            <p:stCondLst>
                              <p:cond delay="1500"/>
                            </p:stCondLst>
                            <p:childTnLst>
                              <p:par>
                                <p:cTn id="12" presetID="6" presetClass="emph" presetSubtype="0" fill="hold" grpId="0" nodeType="afterEffect">
                                  <p:stCondLst>
                                    <p:cond delay="0"/>
                                  </p:stCondLst>
                                  <p:childTnLst>
                                    <p:animScale>
                                      <p:cBhvr>
                                        <p:cTn id="13" dur="500" fill="hold"/>
                                        <p:tgtEl>
                                          <p:spTgt spid="7"/>
                                        </p:tgtEl>
                                      </p:cBhvr>
                                      <p:by x="150000" y="150000"/>
                                    </p:animScale>
                                  </p:childTnLst>
                                </p:cTn>
                              </p:par>
                            </p:childTnLst>
                          </p:cTn>
                        </p:par>
                        <p:par>
                          <p:cTn id="14" fill="hold">
                            <p:stCondLst>
                              <p:cond delay="2000"/>
                            </p:stCondLst>
                            <p:childTnLst>
                              <p:par>
                                <p:cTn id="15" presetID="6" presetClass="emph" presetSubtype="0" fill="hold" grpId="0" nodeType="afterEffect">
                                  <p:stCondLst>
                                    <p:cond delay="0"/>
                                  </p:stCondLst>
                                  <p:childTnLst>
                                    <p:animScale>
                                      <p:cBhvr>
                                        <p:cTn id="16" dur="500" fill="hold"/>
                                        <p:tgtEl>
                                          <p:spTgt spid="10"/>
                                        </p:tgtEl>
                                      </p:cBhvr>
                                      <p:by x="150000" y="150000"/>
                                    </p:animScale>
                                  </p:childTnLst>
                                </p:cTn>
                              </p:par>
                            </p:childTnLst>
                          </p:cTn>
                        </p:par>
                        <p:par>
                          <p:cTn id="17" fill="hold">
                            <p:stCondLst>
                              <p:cond delay="2500"/>
                            </p:stCondLst>
                            <p:childTnLst>
                              <p:par>
                                <p:cTn id="18" presetID="6" presetClass="emph" presetSubtype="0" fill="hold" grpId="0" nodeType="afterEffect">
                                  <p:stCondLst>
                                    <p:cond delay="0"/>
                                  </p:stCondLst>
                                  <p:childTnLst>
                                    <p:animScale>
                                      <p:cBhvr>
                                        <p:cTn id="19" dur="500" fill="hold"/>
                                        <p:tgtEl>
                                          <p:spTgt spid="6"/>
                                        </p:tgtEl>
                                      </p:cBhvr>
                                      <p:by x="150000" y="150000"/>
                                    </p:animScale>
                                  </p:childTnLst>
                                </p:cTn>
                              </p:par>
                            </p:childTnLst>
                          </p:cTn>
                        </p:par>
                        <p:par>
                          <p:cTn id="20" fill="hold">
                            <p:stCondLst>
                              <p:cond delay="3000"/>
                            </p:stCondLst>
                            <p:childTnLst>
                              <p:par>
                                <p:cTn id="21" presetID="6" presetClass="emph" presetSubtype="0" fill="hold" grpId="0" nodeType="afterEffect">
                                  <p:stCondLst>
                                    <p:cond delay="0"/>
                                  </p:stCondLst>
                                  <p:childTnLst>
                                    <p:animScale>
                                      <p:cBhvr>
                                        <p:cTn id="22" dur="500" fill="hold"/>
                                        <p:tgtEl>
                                          <p:spTgt spid="8"/>
                                        </p:tgtEl>
                                      </p:cBhvr>
                                      <p:by x="150000" y="150000"/>
                                    </p:animScale>
                                  </p:childTnLst>
                                </p:cTn>
                              </p:par>
                            </p:childTnLst>
                          </p:cTn>
                        </p:par>
                        <p:par>
                          <p:cTn id="23" fill="hold">
                            <p:stCondLst>
                              <p:cond delay="3500"/>
                            </p:stCondLst>
                            <p:childTnLst>
                              <p:par>
                                <p:cTn id="24" presetID="6" presetClass="emph" presetSubtype="0" fill="hold" grpId="0" nodeType="afterEffect">
                                  <p:stCondLst>
                                    <p:cond delay="0"/>
                                  </p:stCondLst>
                                  <p:childTnLst>
                                    <p:animScale>
                                      <p:cBhvr>
                                        <p:cTn id="25" dur="500" fill="hold"/>
                                        <p:tgtEl>
                                          <p:spTgt spid="9"/>
                                        </p:tgtEl>
                                      </p:cBhvr>
                                      <p:by x="150000" y="150000"/>
                                    </p:animScale>
                                  </p:childTnLst>
                                </p:cTn>
                              </p:par>
                            </p:childTnLst>
                          </p:cTn>
                        </p:par>
                        <p:par>
                          <p:cTn id="26" fill="hold">
                            <p:stCondLst>
                              <p:cond delay="4000"/>
                            </p:stCondLst>
                            <p:childTnLst>
                              <p:par>
                                <p:cTn id="27" presetID="63" presetClass="path" presetSubtype="0" accel="50000" decel="50000" fill="hold" grpId="0" nodeType="afterEffect">
                                  <p:stCondLst>
                                    <p:cond delay="0"/>
                                  </p:stCondLst>
                                  <p:childTnLst>
                                    <p:animMotion origin="layout" path="M 0.016302 0.015556 L 0.953750 -0.001204 " pathEditMode="relative" rAng="0" ptsTypes="">
                                      <p:cBhvr>
                                        <p:cTn id="28" dur="3000" fill="hold"/>
                                        <p:tgtEl>
                                          <p:spTgt spid="27"/>
                                        </p:tgtEl>
                                        <p:attrNameLst>
                                          <p:attrName>ppt_x</p:attrName>
                                          <p:attrName>ppt_y</p:attrName>
                                        </p:attrNameLst>
                                      </p:cBhvr>
                                      <p:rCtr x="125" y="0"/>
                                    </p:animMotion>
                                  </p:childTnLst>
                                </p:cTn>
                              </p:par>
                            </p:childTnLst>
                          </p:cTn>
                        </p:par>
                        <p:par>
                          <p:cTn id="29" fill="hold">
                            <p:stCondLst>
                              <p:cond delay="7000"/>
                            </p:stCondLst>
                            <p:childTnLst>
                              <p:par>
                                <p:cTn id="30" presetID="2" presetClass="exit" presetSubtype="4" fill="hold" grpId="1" nodeType="afterEffect">
                                  <p:stCondLst>
                                    <p:cond delay="0"/>
                                  </p:stCondLst>
                                  <p:childTnLst>
                                    <p:anim calcmode="lin" valueType="num">
                                      <p:cBhvr additive="base">
                                        <p:cTn id="31" dur="1000"/>
                                        <p:tgtEl>
                                          <p:spTgt spid="27"/>
                                        </p:tgtEl>
                                        <p:attrNameLst>
                                          <p:attrName>ppt_x</p:attrName>
                                        </p:attrNameLst>
                                      </p:cBhvr>
                                      <p:tavLst>
                                        <p:tav tm="0">
                                          <p:val>
                                            <p:strVal val="ppt_x"/>
                                          </p:val>
                                        </p:tav>
                                        <p:tav tm="100000">
                                          <p:val>
                                            <p:strVal val="ppt_x"/>
                                          </p:val>
                                        </p:tav>
                                      </p:tavLst>
                                    </p:anim>
                                    <p:anim calcmode="lin" valueType="num">
                                      <p:cBhvr additive="base">
                                        <p:cTn id="32" dur="1000"/>
                                        <p:tgtEl>
                                          <p:spTgt spid="27"/>
                                        </p:tgtEl>
                                        <p:attrNameLst>
                                          <p:attrName>ppt_y</p:attrName>
                                        </p:attrNameLst>
                                      </p:cBhvr>
                                      <p:tavLst>
                                        <p:tav tm="0">
                                          <p:val>
                                            <p:strVal val="ppt_y"/>
                                          </p:val>
                                        </p:tav>
                                        <p:tav tm="100000">
                                          <p:val>
                                            <p:strVal val="1+ppt_h/2"/>
                                          </p:val>
                                        </p:tav>
                                      </p:tavLst>
                                    </p:anim>
                                    <p:set>
                                      <p:cBhvr>
                                        <p:cTn id="33" dur="1" fill="hold">
                                          <p:stCondLst>
                                            <p:cond delay="998"/>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10" grpId="0"/>
      <p:bldP spid="6" grpId="0"/>
      <p:bldP spid="8" grpId="0"/>
      <p:bldP spid="9" grpId="0"/>
      <p:bldP spid="27" grpId="0" bldLvl="0" animBg="1"/>
      <p:bldP spid="27" grpId="1"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专业介绍</a:t>
            </a:r>
            <a:endParaRPr lang="zh-CN" altLang="en-US">
              <a:solidFill>
                <a:schemeClr val="accent6">
                  <a:lumMod val="60000"/>
                  <a:lumOff val="40000"/>
                </a:schemeClr>
              </a:solidFill>
            </a:endParaRPr>
          </a:p>
        </p:txBody>
      </p:sp>
      <p:pic>
        <p:nvPicPr>
          <p:cNvPr id="3" name="图片 2" descr="u=1942564336,51068100&amp;fm=21"/>
          <p:cNvPicPr>
            <a:picLocks noChangeAspect="1"/>
          </p:cNvPicPr>
          <p:nvPr/>
        </p:nvPicPr>
        <p:blipFill>
          <a:blip r:embed="rId1"/>
          <a:srcRect/>
          <a:stretch>
            <a:fillRect/>
          </a:stretch>
        </p:blipFill>
        <p:spPr>
          <a:xfrm>
            <a:off x="6515735" y="900430"/>
            <a:ext cx="5563235" cy="4647565"/>
          </a:xfrm>
          <a:prstGeom prst="rect">
            <a:avLst/>
          </a:prstGeom>
        </p:spPr>
      </p:pic>
      <p:sp>
        <p:nvSpPr>
          <p:cNvPr id="6" name="文本框 5"/>
          <p:cNvSpPr txBox="1"/>
          <p:nvPr/>
        </p:nvSpPr>
        <p:spPr>
          <a:xfrm>
            <a:off x="602615" y="1329690"/>
            <a:ext cx="5031740" cy="4053840"/>
          </a:xfrm>
          <a:prstGeom prst="rect">
            <a:avLst/>
          </a:prstGeom>
          <a:noFill/>
        </p:spPr>
        <p:txBody>
          <a:bodyPr wrap="square" rtlCol="0">
            <a:spAutoFit/>
          </a:bodyPr>
          <a:p>
            <a:pPr algn="l">
              <a:lnSpc>
                <a:spcPct val="130000"/>
              </a:lnSpc>
            </a:pPr>
            <a:r>
              <a:rPr lang="en-US" altLang="zh-CN" sz="2000" dirty="0" smtClean="0">
                <a:latin typeface="方正启体简体" charset="0"/>
                <a:ea typeface="方正启体简体" charset="0"/>
              </a:rPr>
              <a:t>           </a:t>
            </a:r>
            <a:r>
              <a:rPr lang="zh-CN" altLang="en-US" sz="2000" dirty="0" smtClean="0">
                <a:solidFill>
                  <a:srgbClr val="117877"/>
                </a:solidFill>
                <a:latin typeface="方正启体简体" charset="0"/>
                <a:ea typeface="方正启体简体" charset="0"/>
              </a:rPr>
              <a:t>计算机应用技术专业培养，能够用所学专业知识解决专业相关实际问题，培养适应计算机技术在企事业单位中发展、应用需要的人才；培养具有计算机办公自动化、数据库等常用软件应用能力、计算机网络基本应用能力，能够在企事业单位相关部门从事计算机办公自动化和计算机软件应用等计算机相关应用工作的人才。实现“一张文凭，多种证书，一技之长，一专多能，品学兼优”的培养目标。</a:t>
            </a:r>
            <a:endParaRPr lang="zh-CN" altLang="en-US" sz="2000" dirty="0" smtClean="0">
              <a:solidFill>
                <a:srgbClr val="117877"/>
              </a:solidFill>
              <a:latin typeface="方正启体简体" charset="0"/>
              <a:ea typeface="方正启体简体" charset="0"/>
            </a:endParaRPr>
          </a:p>
        </p:txBody>
      </p:sp>
      <p:sp>
        <p:nvSpPr>
          <p:cNvPr id="4" name="动作按钮: 上一张 3">
            <a:hlinkClick r:id="" action="ppaction://hlinkshowjump?jump=previousslide"/>
          </p:cNvPr>
          <p:cNvSpPr/>
          <p:nvPr/>
        </p:nvSpPr>
        <p:spPr>
          <a:xfrm>
            <a:off x="10605770" y="591058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par>
                                <p:cTn id="10" presetID="8" presetClass="entr" presetSubtype="16"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amond(in)">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人才需求</a:t>
            </a:r>
            <a:endParaRPr lang="zh-CN" altLang="en-US">
              <a:solidFill>
                <a:schemeClr val="accent6">
                  <a:lumMod val="60000"/>
                  <a:lumOff val="40000"/>
                </a:schemeClr>
              </a:solidFill>
            </a:endParaRPr>
          </a:p>
        </p:txBody>
      </p:sp>
      <p:sp>
        <p:nvSpPr>
          <p:cNvPr id="3" name="文本框 2"/>
          <p:cNvSpPr txBox="1"/>
          <p:nvPr/>
        </p:nvSpPr>
        <p:spPr>
          <a:xfrm>
            <a:off x="403860" y="1167765"/>
            <a:ext cx="11335385" cy="1754505"/>
          </a:xfrm>
          <a:prstGeom prst="rect">
            <a:avLst/>
          </a:prstGeom>
          <a:noFill/>
        </p:spPr>
        <p:txBody>
          <a:bodyPr wrap="square" rtlCol="0" anchor="t">
            <a:spAutoFit/>
          </a:bodyPr>
          <a:p>
            <a:pPr algn="l">
              <a:lnSpc>
                <a:spcPct val="130000"/>
              </a:lnSpc>
            </a:pPr>
            <a:r>
              <a:rPr lang="en-US" altLang="zh-CN" sz="2800" dirty="0" smtClean="0">
                <a:latin typeface="楷体" charset="0"/>
                <a:ea typeface="楷体" charset="0"/>
                <a:sym typeface="+mn-ea"/>
              </a:rPr>
              <a:t>     </a:t>
            </a:r>
            <a:r>
              <a:rPr lang="en-US" altLang="zh-CN" sz="2800" dirty="0" smtClean="0">
                <a:solidFill>
                  <a:schemeClr val="accent5">
                    <a:lumMod val="75000"/>
                  </a:schemeClr>
                </a:solidFill>
                <a:latin typeface="楷体" charset="0"/>
                <a:ea typeface="楷体" charset="0"/>
                <a:sym typeface="+mn-ea"/>
              </a:rPr>
              <a:t>随着我国经济的不断发展，信息化程度不断提高，各个企事业单位对信息化投入的比例逐步加大，特别是伴随着互联网的发展，IT人才的短缺现象将会越来越严重。</a:t>
            </a:r>
            <a:endParaRPr lang="en-US" altLang="zh-CN" sz="2800" dirty="0" smtClean="0">
              <a:solidFill>
                <a:schemeClr val="accent5">
                  <a:lumMod val="75000"/>
                </a:schemeClr>
              </a:solidFill>
              <a:latin typeface="楷体" charset="0"/>
              <a:ea typeface="楷体" charset="0"/>
              <a:sym typeface="+mn-ea"/>
            </a:endParaRPr>
          </a:p>
        </p:txBody>
      </p:sp>
      <p:sp>
        <p:nvSpPr>
          <p:cNvPr id="7" name="文本框 6"/>
          <p:cNvSpPr txBox="1"/>
          <p:nvPr/>
        </p:nvSpPr>
        <p:spPr>
          <a:xfrm>
            <a:off x="538480" y="3144520"/>
            <a:ext cx="5148580" cy="3416300"/>
          </a:xfrm>
          <a:prstGeom prst="rect">
            <a:avLst/>
          </a:prstGeom>
          <a:noFill/>
        </p:spPr>
        <p:txBody>
          <a:bodyPr wrap="square" rtlCol="0">
            <a:spAutoFit/>
          </a:bodyPr>
          <a:p>
            <a:pPr algn="l">
              <a:lnSpc>
                <a:spcPct val="130000"/>
              </a:lnSpc>
            </a:pPr>
            <a:r>
              <a:rPr lang="en-US" altLang="zh-CN" sz="2400" dirty="0" smtClean="0">
                <a:latin typeface="楷体" charset="0"/>
                <a:ea typeface="楷体" charset="0"/>
                <a:sym typeface="+mn-ea"/>
              </a:rPr>
              <a:t>     </a:t>
            </a:r>
            <a:r>
              <a:rPr lang="en-US" altLang="zh-CN" sz="2400" dirty="0" smtClean="0">
                <a:solidFill>
                  <a:srgbClr val="00B050"/>
                </a:solidFill>
                <a:latin typeface="楷体" charset="0"/>
                <a:ea typeface="楷体" charset="0"/>
                <a:sym typeface="+mn-ea"/>
              </a:rPr>
              <a:t>在我国，</a:t>
            </a:r>
            <a:r>
              <a:rPr lang="zh-CN" altLang="en-US" sz="2400" dirty="0" smtClean="0">
                <a:solidFill>
                  <a:srgbClr val="00B050"/>
                </a:solidFill>
                <a:latin typeface="楷体" charset="0"/>
                <a:ea typeface="楷体" charset="0"/>
                <a:sym typeface="+mn-ea"/>
              </a:rPr>
              <a:t>计</a:t>
            </a:r>
            <a:r>
              <a:rPr lang="en-US" altLang="zh-CN" sz="2400" dirty="0" smtClean="0">
                <a:solidFill>
                  <a:srgbClr val="00B050"/>
                </a:solidFill>
                <a:latin typeface="楷体" charset="0"/>
                <a:ea typeface="楷体" charset="0"/>
                <a:sym typeface="+mn-ea"/>
              </a:rPr>
              <a:t>算机应用存储人才以及电子商务人才、信息安全人才、游戏技术人才严重短缺；以软件设计行业为例，我国在软件人才层次结构上，水平高的系统分析员和有行业背景的项目策划人员偏少，同时软件“蓝领”也比较缺乏</a:t>
            </a:r>
            <a:r>
              <a:rPr lang="zh-CN" altLang="en-US" sz="2400" dirty="0" smtClean="0">
                <a:solidFill>
                  <a:srgbClr val="00B050"/>
                </a:solidFill>
                <a:latin typeface="楷体" charset="0"/>
                <a:ea typeface="楷体" charset="0"/>
                <a:sym typeface="+mn-ea"/>
              </a:rPr>
              <a:t>。</a:t>
            </a:r>
            <a:endParaRPr lang="zh-CN" altLang="en-US" sz="2400" dirty="0" smtClean="0">
              <a:solidFill>
                <a:srgbClr val="00B050"/>
              </a:solidFill>
              <a:latin typeface="楷体" charset="0"/>
              <a:ea typeface="楷体" charset="0"/>
              <a:sym typeface="+mn-ea"/>
            </a:endParaRPr>
          </a:p>
        </p:txBody>
      </p:sp>
      <p:pic>
        <p:nvPicPr>
          <p:cNvPr id="4" name="图片 3" descr="u=3297225513,3021291090&amp;fm=21&amp;gp=0"/>
          <p:cNvPicPr>
            <a:picLocks noChangeAspect="1"/>
          </p:cNvPicPr>
          <p:nvPr/>
        </p:nvPicPr>
        <p:blipFill>
          <a:blip r:embed="rId1"/>
          <a:srcRect/>
          <a:stretch>
            <a:fillRect/>
          </a:stretch>
        </p:blipFill>
        <p:spPr>
          <a:xfrm>
            <a:off x="6103620" y="2358390"/>
            <a:ext cx="5515610" cy="3581400"/>
          </a:xfrm>
          <a:prstGeom prst="rect">
            <a:avLst/>
          </a:prstGeom>
        </p:spPr>
      </p:pic>
      <p:sp>
        <p:nvSpPr>
          <p:cNvPr id="6" name="动作按钮: 上一张 5">
            <a:hlinkClick r:id="rId2" action="ppaction://hlinksldjump"/>
          </p:cNvPr>
          <p:cNvSpPr/>
          <p:nvPr/>
        </p:nvSpPr>
        <p:spPr>
          <a:xfrm>
            <a:off x="10742930" y="598678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ntr" presetSubtype="0" fill="hold" grpId="0" nodeType="after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par>
                          <p:cTn id="10" fill="hold">
                            <p:stCondLst>
                              <p:cond delay="3159"/>
                            </p:stCondLst>
                            <p:childTnLst>
                              <p:par>
                                <p:cTn id="11" presetID="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1000" fill="hold"/>
                                        <p:tgtEl>
                                          <p:spTgt spid="7"/>
                                        </p:tgtEl>
                                        <p:attrNameLst>
                                          <p:attrName>ppt_x</p:attrName>
                                        </p:attrNameLst>
                                      </p:cBhvr>
                                      <p:tavLst>
                                        <p:tav tm="0">
                                          <p:val>
                                            <p:strVal val="#ppt_x"/>
                                          </p:val>
                                        </p:tav>
                                        <p:tav tm="100000">
                                          <p:val>
                                            <p:strVal val="#ppt_x"/>
                                          </p:val>
                                        </p:tav>
                                      </p:tavLst>
                                    </p:anim>
                                    <p:anim calcmode="lin" valueType="num">
                                      <p:cBhvr additive="base">
                                        <p:cTn id="14" dur="1000" fill="hold"/>
                                        <p:tgtEl>
                                          <p:spTgt spid="7"/>
                                        </p:tgtEl>
                                        <p:attrNameLst>
                                          <p:attrName>ppt_y</p:attrName>
                                        </p:attrNameLst>
                                      </p:cBhvr>
                                      <p:tavLst>
                                        <p:tav tm="0">
                                          <p:val>
                                            <p:strVal val="1+#ppt_h/2"/>
                                          </p:val>
                                        </p:tav>
                                        <p:tav tm="100000">
                                          <p:val>
                                            <p:strVal val="#ppt_y"/>
                                          </p:val>
                                        </p:tav>
                                      </p:tavLst>
                                    </p:anim>
                                  </p:childTnLst>
                                </p:cTn>
                              </p:par>
                              <p:par>
                                <p:cTn id="15" presetID="22" presetClass="entr" presetSubtype="1"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up)">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课程介绍</a:t>
            </a:r>
            <a:endParaRPr lang="zh-CN" altLang="en-US">
              <a:solidFill>
                <a:schemeClr val="accent6">
                  <a:lumMod val="60000"/>
                  <a:lumOff val="40000"/>
                </a:schemeClr>
              </a:solidFill>
            </a:endParaRPr>
          </a:p>
        </p:txBody>
      </p:sp>
      <p:pic>
        <p:nvPicPr>
          <p:cNvPr id="8" name="图片 7" descr="IMG_20151213_144939"/>
          <p:cNvPicPr>
            <a:picLocks noChangeAspect="1"/>
          </p:cNvPicPr>
          <p:nvPr/>
        </p:nvPicPr>
        <p:blipFill>
          <a:blip r:embed="rId1"/>
          <a:srcRect l="1963" t="15442" r="3949" b="10638"/>
          <a:stretch>
            <a:fillRect/>
          </a:stretch>
        </p:blipFill>
        <p:spPr>
          <a:xfrm>
            <a:off x="8658860" y="2369820"/>
            <a:ext cx="2438400" cy="3531870"/>
          </a:xfrm>
          <a:prstGeom prst="rect">
            <a:avLst/>
          </a:prstGeom>
        </p:spPr>
      </p:pic>
      <p:pic>
        <p:nvPicPr>
          <p:cNvPr id="7" name="图片 6" descr="IMG_20151214_125037"/>
          <p:cNvPicPr>
            <a:picLocks noChangeAspect="1"/>
          </p:cNvPicPr>
          <p:nvPr/>
        </p:nvPicPr>
        <p:blipFill>
          <a:blip r:embed="rId2"/>
          <a:srcRect l="1268" t="19571" r="4881" b="9981"/>
          <a:stretch>
            <a:fillRect/>
          </a:stretch>
        </p:blipFill>
        <p:spPr>
          <a:xfrm>
            <a:off x="4876165" y="2407920"/>
            <a:ext cx="2595245" cy="3533775"/>
          </a:xfrm>
          <a:prstGeom prst="rect">
            <a:avLst/>
          </a:prstGeom>
        </p:spPr>
      </p:pic>
      <p:pic>
        <p:nvPicPr>
          <p:cNvPr id="9" name="图片 8" descr="IMG_20151213_144857"/>
          <p:cNvPicPr>
            <a:picLocks noChangeAspect="1"/>
          </p:cNvPicPr>
          <p:nvPr/>
        </p:nvPicPr>
        <p:blipFill>
          <a:blip r:embed="rId3"/>
          <a:srcRect l="797" t="13415" r="1750" b="8264"/>
          <a:stretch>
            <a:fillRect/>
          </a:stretch>
        </p:blipFill>
        <p:spPr>
          <a:xfrm>
            <a:off x="1151255" y="2428240"/>
            <a:ext cx="2522855" cy="3511550"/>
          </a:xfrm>
          <a:prstGeom prst="rect">
            <a:avLst/>
          </a:prstGeom>
        </p:spPr>
      </p:pic>
      <p:sp>
        <p:nvSpPr>
          <p:cNvPr id="12" name="矩形 11"/>
          <p:cNvSpPr/>
          <p:nvPr/>
        </p:nvSpPr>
        <p:spPr>
          <a:xfrm>
            <a:off x="801370" y="1301750"/>
            <a:ext cx="3238500"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solidFill>
                  <a:srgbClr val="00FF00"/>
                </a:solidFill>
              </a:rPr>
              <a:t>计算机应用基础</a:t>
            </a:r>
            <a:endParaRPr lang="zh-CN" altLang="en-US" sz="2800">
              <a:solidFill>
                <a:srgbClr val="00FF00"/>
              </a:solidFill>
            </a:endParaRPr>
          </a:p>
        </p:txBody>
      </p:sp>
      <p:sp>
        <p:nvSpPr>
          <p:cNvPr id="13" name="矩形 12"/>
          <p:cNvSpPr/>
          <p:nvPr/>
        </p:nvSpPr>
        <p:spPr>
          <a:xfrm>
            <a:off x="4483100" y="1296670"/>
            <a:ext cx="3238500"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solidFill>
                  <a:srgbClr val="FF0066"/>
                </a:solidFill>
              </a:rPr>
              <a:t>C语言程序设计</a:t>
            </a:r>
            <a:endParaRPr lang="zh-CN" altLang="en-US" sz="2800">
              <a:solidFill>
                <a:srgbClr val="FF0066"/>
              </a:solidFill>
            </a:endParaRPr>
          </a:p>
        </p:txBody>
      </p:sp>
      <p:sp>
        <p:nvSpPr>
          <p:cNvPr id="14" name="矩形 13"/>
          <p:cNvSpPr/>
          <p:nvPr/>
        </p:nvSpPr>
        <p:spPr>
          <a:xfrm>
            <a:off x="8175625" y="1305560"/>
            <a:ext cx="3238500" cy="6451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zh-CN" altLang="en-US" sz="2800">
                <a:solidFill>
                  <a:srgbClr val="FF9900"/>
                </a:solidFill>
              </a:rPr>
              <a:t>计算机网络技术</a:t>
            </a:r>
            <a:endParaRPr lang="zh-CN" altLang="en-US" sz="2800">
              <a:solidFill>
                <a:srgbClr val="FF9900"/>
              </a:solidFill>
            </a:endParaRPr>
          </a:p>
        </p:txBody>
      </p:sp>
      <p:sp>
        <p:nvSpPr>
          <p:cNvPr id="15" name="动作按钮: 上一张 14">
            <a:hlinkClick r:id="rId4" action="ppaction://hlinksldjump"/>
          </p:cNvPr>
          <p:cNvSpPr/>
          <p:nvPr/>
        </p:nvSpPr>
        <p:spPr>
          <a:xfrm>
            <a:off x="10590530" y="601726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1000"/>
                                        <p:tgtEl>
                                          <p:spTgt spid="12"/>
                                        </p:tgtEl>
                                      </p:cBhvr>
                                    </p:animEffect>
                                  </p:childTnLst>
                                </p:cTn>
                              </p:par>
                            </p:childTnLst>
                          </p:cTn>
                        </p:par>
                        <p:par>
                          <p:cTn id="8" fill="hold">
                            <p:stCondLst>
                              <p:cond delay="1000"/>
                            </p:stCondLst>
                            <p:childTnLst>
                              <p:par>
                                <p:cTn id="9" presetID="3" presetClass="entr" presetSubtype="1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blinds(horizontal)">
                                      <p:cBhvr>
                                        <p:cTn id="11" dur="1000"/>
                                        <p:tgtEl>
                                          <p:spTgt spid="13"/>
                                        </p:tgtEl>
                                      </p:cBhvr>
                                    </p:animEffect>
                                  </p:childTnLst>
                                </p:cTn>
                              </p:par>
                            </p:childTnLst>
                          </p:cTn>
                        </p:par>
                        <p:par>
                          <p:cTn id="12" fill="hold">
                            <p:stCondLst>
                              <p:cond delay="2000"/>
                            </p:stCondLst>
                            <p:childTnLst>
                              <p:par>
                                <p:cTn id="13" presetID="3" presetClass="entr" presetSubtype="10"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blinds(horizontal)">
                                      <p:cBhvr>
                                        <p:cTn id="15" dur="1000"/>
                                        <p:tgtEl>
                                          <p:spTgt spid="14"/>
                                        </p:tgtEl>
                                      </p:cBhvr>
                                    </p:animEffect>
                                  </p:childTnLst>
                                </p:cTn>
                              </p:par>
                            </p:childTnLst>
                          </p:cTn>
                        </p:par>
                        <p:par>
                          <p:cTn id="16" fill="hold">
                            <p:stCondLst>
                              <p:cond delay="3000"/>
                            </p:stCondLst>
                            <p:childTnLst>
                              <p:par>
                                <p:cTn id="17" presetID="2" presetClass="entr" presetSubtype="12"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1000" fill="hold"/>
                                        <p:tgtEl>
                                          <p:spTgt spid="9"/>
                                        </p:tgtEl>
                                        <p:attrNameLst>
                                          <p:attrName>ppt_x</p:attrName>
                                        </p:attrNameLst>
                                      </p:cBhvr>
                                      <p:tavLst>
                                        <p:tav tm="0">
                                          <p:val>
                                            <p:strVal val="0-#ppt_w/2"/>
                                          </p:val>
                                        </p:tav>
                                        <p:tav tm="100000">
                                          <p:val>
                                            <p:strVal val="#ppt_x"/>
                                          </p:val>
                                        </p:tav>
                                      </p:tavLst>
                                    </p:anim>
                                    <p:anim calcmode="lin" valueType="num">
                                      <p:cBhvr additive="base">
                                        <p:cTn id="20" dur="1000" fill="hold"/>
                                        <p:tgtEl>
                                          <p:spTgt spid="9"/>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1000" fill="hold"/>
                                        <p:tgtEl>
                                          <p:spTgt spid="7"/>
                                        </p:tgtEl>
                                        <p:attrNameLst>
                                          <p:attrName>ppt_x</p:attrName>
                                        </p:attrNameLst>
                                      </p:cBhvr>
                                      <p:tavLst>
                                        <p:tav tm="0">
                                          <p:val>
                                            <p:strVal val="#ppt_x"/>
                                          </p:val>
                                        </p:tav>
                                        <p:tav tm="100000">
                                          <p:val>
                                            <p:strVal val="#ppt_x"/>
                                          </p:val>
                                        </p:tav>
                                      </p:tavLst>
                                    </p:anim>
                                    <p:anim calcmode="lin" valueType="num">
                                      <p:cBhvr additive="base">
                                        <p:cTn id="24" dur="1000" fill="hold"/>
                                        <p:tgtEl>
                                          <p:spTgt spid="7"/>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1000" fill="hold"/>
                                        <p:tgtEl>
                                          <p:spTgt spid="8"/>
                                        </p:tgtEl>
                                        <p:attrNameLst>
                                          <p:attrName>ppt_x</p:attrName>
                                        </p:attrNameLst>
                                      </p:cBhvr>
                                      <p:tavLst>
                                        <p:tav tm="0">
                                          <p:val>
                                            <p:strVal val="1+#ppt_w/2"/>
                                          </p:val>
                                        </p:tav>
                                        <p:tav tm="100000">
                                          <p:val>
                                            <p:strVal val="#ppt_x"/>
                                          </p:val>
                                        </p:tav>
                                      </p:tavLst>
                                    </p:anim>
                                    <p:anim calcmode="lin" valueType="num">
                                      <p:cBhvr additive="base">
                                        <p:cTn id="28"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实施措施</a:t>
            </a:r>
            <a:endParaRPr lang="zh-CN" altLang="en-US">
              <a:solidFill>
                <a:schemeClr val="accent6">
                  <a:lumMod val="60000"/>
                  <a:lumOff val="40000"/>
                </a:schemeClr>
              </a:solidFill>
            </a:endParaRPr>
          </a:p>
        </p:txBody>
      </p:sp>
      <p:sp>
        <p:nvSpPr>
          <p:cNvPr id="3" name="文本框 2"/>
          <p:cNvSpPr txBox="1"/>
          <p:nvPr/>
        </p:nvSpPr>
        <p:spPr>
          <a:xfrm>
            <a:off x="5133975" y="1314450"/>
            <a:ext cx="6424930" cy="4846320"/>
          </a:xfrm>
          <a:prstGeom prst="rect">
            <a:avLst/>
          </a:prstGeom>
          <a:noFill/>
        </p:spPr>
        <p:txBody>
          <a:bodyPr wrap="square" rtlCol="0" anchor="t">
            <a:spAutoFit/>
          </a:bodyPr>
          <a:p>
            <a:pPr>
              <a:lnSpc>
                <a:spcPct val="130000"/>
              </a:lnSpc>
            </a:pPr>
            <a:r>
              <a:rPr lang="en-US" altLang="zh-CN" sz="2000" dirty="0" smtClean="0">
                <a:latin typeface="楷体" charset="0"/>
                <a:ea typeface="楷体" charset="0"/>
              </a:rPr>
              <a:t>    </a:t>
            </a:r>
            <a:r>
              <a:rPr lang="zh-CN" altLang="en-US" sz="2000" dirty="0" smtClean="0">
                <a:latin typeface="楷体" charset="0"/>
                <a:ea typeface="楷体" charset="0"/>
              </a:rPr>
              <a:t>电子信息工程系注重“双师型”教师队伍建设和学生职业技能培养。2012年我院设有“工信部第十五鉴定所运城职业技术学院鉴定站”，该站是工信部在山西省设立的第三个独立职业技能鉴定站，除负责本校的学生职业技能培训取证任务外，还负责晋南地区及运城市周边地区的企事业单位、人事、劳动部门及高、中职业院校的职业技能培训、指导和组织取证考试工作。目前有六名具有中、高级职称教师获得工信部高级考评员资格，二十一名中青年骨干教师获得“计算机装调员”高级证书。09级和10级计算机网络技术专业、通信技术专业的高职学生全部通过国家“人力资源与社会劳动保障部”的中级计算机操作员证书考试。</a:t>
            </a:r>
            <a:endParaRPr lang="zh-CN" altLang="en-US" sz="2000" dirty="0" smtClean="0">
              <a:latin typeface="楷体" charset="0"/>
              <a:ea typeface="楷体" charset="0"/>
            </a:endParaRPr>
          </a:p>
        </p:txBody>
      </p:sp>
      <p:pic>
        <p:nvPicPr>
          <p:cNvPr id="5" name="图片 4" descr="u=3806342454,3774929853&amp;fm=21&amp;gp=0"/>
          <p:cNvPicPr>
            <a:picLocks noChangeAspect="1"/>
          </p:cNvPicPr>
          <p:nvPr/>
        </p:nvPicPr>
        <p:blipFill>
          <a:blip r:embed="rId1"/>
          <a:srcRect/>
          <a:stretch>
            <a:fillRect/>
          </a:stretch>
        </p:blipFill>
        <p:spPr>
          <a:xfrm>
            <a:off x="701040" y="1194435"/>
            <a:ext cx="3510280" cy="2828290"/>
          </a:xfrm>
          <a:prstGeom prst="rect">
            <a:avLst/>
          </a:prstGeom>
        </p:spPr>
      </p:pic>
      <p:pic>
        <p:nvPicPr>
          <p:cNvPr id="6" name="图片 5" descr="u=1610110354,3887311765&amp;fm=21&amp;gp=0"/>
          <p:cNvPicPr>
            <a:picLocks noChangeAspect="1"/>
          </p:cNvPicPr>
          <p:nvPr/>
        </p:nvPicPr>
        <p:blipFill>
          <a:blip r:embed="rId2"/>
          <a:srcRect/>
          <a:stretch>
            <a:fillRect/>
          </a:stretch>
        </p:blipFill>
        <p:spPr>
          <a:xfrm>
            <a:off x="635000" y="4423410"/>
            <a:ext cx="3532505" cy="2095500"/>
          </a:xfrm>
          <a:prstGeom prst="rect">
            <a:avLst/>
          </a:prstGeom>
        </p:spPr>
      </p:pic>
      <p:sp>
        <p:nvSpPr>
          <p:cNvPr id="7" name="动作按钮: 上一张 6">
            <a:hlinkClick r:id="rId3" action="ppaction://hlinksldjump"/>
          </p:cNvPr>
          <p:cNvSpPr/>
          <p:nvPr/>
        </p:nvSpPr>
        <p:spPr>
          <a:xfrm>
            <a:off x="10605770" y="591058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5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80">
                                          <p:stCondLst>
                                            <p:cond delay="0"/>
                                          </p:stCondLst>
                                        </p:cTn>
                                        <p:tgtEl>
                                          <p:spTgt spid="6"/>
                                        </p:tgtEl>
                                      </p:cBhvr>
                                    </p:animEffect>
                                    <p:anim calcmode="lin" valueType="num">
                                      <p:cBhvr>
                                        <p:cTn id="2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9" dur="26">
                                          <p:stCondLst>
                                            <p:cond delay="650"/>
                                          </p:stCondLst>
                                        </p:cTn>
                                        <p:tgtEl>
                                          <p:spTgt spid="6"/>
                                        </p:tgtEl>
                                      </p:cBhvr>
                                      <p:to x="100000" y="60000"/>
                                    </p:animScale>
                                    <p:animScale>
                                      <p:cBhvr>
                                        <p:cTn id="30" dur="166" decel="50000">
                                          <p:stCondLst>
                                            <p:cond delay="676"/>
                                          </p:stCondLst>
                                        </p:cTn>
                                        <p:tgtEl>
                                          <p:spTgt spid="6"/>
                                        </p:tgtEl>
                                      </p:cBhvr>
                                      <p:to x="100000" y="100000"/>
                                    </p:animScale>
                                    <p:animScale>
                                      <p:cBhvr>
                                        <p:cTn id="31" dur="26">
                                          <p:stCondLst>
                                            <p:cond delay="1312"/>
                                          </p:stCondLst>
                                        </p:cTn>
                                        <p:tgtEl>
                                          <p:spTgt spid="6"/>
                                        </p:tgtEl>
                                      </p:cBhvr>
                                      <p:to x="100000" y="80000"/>
                                    </p:animScale>
                                    <p:animScale>
                                      <p:cBhvr>
                                        <p:cTn id="32" dur="166" decel="50000">
                                          <p:stCondLst>
                                            <p:cond delay="1338"/>
                                          </p:stCondLst>
                                        </p:cTn>
                                        <p:tgtEl>
                                          <p:spTgt spid="6"/>
                                        </p:tgtEl>
                                      </p:cBhvr>
                                      <p:to x="100000" y="100000"/>
                                    </p:animScale>
                                    <p:animScale>
                                      <p:cBhvr>
                                        <p:cTn id="33" dur="26">
                                          <p:stCondLst>
                                            <p:cond delay="1642"/>
                                          </p:stCondLst>
                                        </p:cTn>
                                        <p:tgtEl>
                                          <p:spTgt spid="6"/>
                                        </p:tgtEl>
                                      </p:cBhvr>
                                      <p:to x="100000" y="90000"/>
                                    </p:animScale>
                                    <p:animScale>
                                      <p:cBhvr>
                                        <p:cTn id="34" dur="166" decel="50000">
                                          <p:stCondLst>
                                            <p:cond delay="1668"/>
                                          </p:stCondLst>
                                        </p:cTn>
                                        <p:tgtEl>
                                          <p:spTgt spid="6"/>
                                        </p:tgtEl>
                                      </p:cBhvr>
                                      <p:to x="100000" y="100000"/>
                                    </p:animScale>
                                    <p:animScale>
                                      <p:cBhvr>
                                        <p:cTn id="35" dur="26">
                                          <p:stCondLst>
                                            <p:cond delay="1808"/>
                                          </p:stCondLst>
                                        </p:cTn>
                                        <p:tgtEl>
                                          <p:spTgt spid="6"/>
                                        </p:tgtEl>
                                      </p:cBhvr>
                                      <p:to x="100000" y="95000"/>
                                    </p:animScale>
                                    <p:animScale>
                                      <p:cBhvr>
                                        <p:cTn id="36" dur="166" decel="50000">
                                          <p:stCondLst>
                                            <p:cond delay="1834"/>
                                          </p:stCondLst>
                                        </p:cTn>
                                        <p:tgtEl>
                                          <p:spTgt spid="6"/>
                                        </p:tgtEl>
                                      </p:cBhvr>
                                      <p:to x="100000" y="100000"/>
                                    </p:animScale>
                                  </p:childTnLst>
                                </p:cTn>
                              </p:par>
                            </p:childTnLst>
                          </p:cTn>
                        </p:par>
                        <p:par>
                          <p:cTn id="37" fill="hold">
                            <p:stCondLst>
                              <p:cond delay="2000"/>
                            </p:stCondLst>
                            <p:childTnLst>
                              <p:par>
                                <p:cTn id="38" presetID="23" presetClass="entr" presetSubtype="16" fill="hold" grpId="1"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1000" fill="hold"/>
                                        <p:tgtEl>
                                          <p:spTgt spid="3"/>
                                        </p:tgtEl>
                                        <p:attrNameLst>
                                          <p:attrName>ppt_w</p:attrName>
                                        </p:attrNameLst>
                                      </p:cBhvr>
                                      <p:tavLst>
                                        <p:tav tm="0">
                                          <p:val>
                                            <p:fltVal val="0"/>
                                          </p:val>
                                        </p:tav>
                                        <p:tav tm="100000">
                                          <p:val>
                                            <p:strVal val="#ppt_w"/>
                                          </p:val>
                                        </p:tav>
                                      </p:tavLst>
                                    </p:anim>
                                    <p:anim calcmode="lin" valueType="num">
                                      <p:cBhvr>
                                        <p:cTn id="41" dur="10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chemeClr val="accent6">
                    <a:lumMod val="60000"/>
                    <a:lumOff val="40000"/>
                  </a:schemeClr>
                </a:solidFill>
              </a:rPr>
              <a:t>应用领域</a:t>
            </a:r>
            <a:endParaRPr lang="zh-CN" altLang="en-US">
              <a:solidFill>
                <a:schemeClr val="accent6">
                  <a:lumMod val="60000"/>
                  <a:lumOff val="40000"/>
                </a:schemeClr>
              </a:solidFill>
            </a:endParaRPr>
          </a:p>
        </p:txBody>
      </p:sp>
      <p:sp>
        <p:nvSpPr>
          <p:cNvPr id="4" name="文本框 3"/>
          <p:cNvSpPr txBox="1"/>
          <p:nvPr/>
        </p:nvSpPr>
        <p:spPr>
          <a:xfrm>
            <a:off x="1739265" y="968375"/>
            <a:ext cx="8257540" cy="5381625"/>
          </a:xfrm>
          <a:prstGeom prst="rect">
            <a:avLst/>
          </a:prstGeom>
          <a:noFill/>
        </p:spPr>
        <p:txBody>
          <a:bodyPr vert="eaVert" wrap="square" rtlCol="0">
            <a:spAutoFit/>
          </a:bodyPr>
          <a:p>
            <a:pPr algn="l">
              <a:lnSpc>
                <a:spcPct val="130000"/>
              </a:lnSpc>
            </a:pPr>
            <a:r>
              <a:rPr lang="zh-CN" altLang="en-US" sz="2400" dirty="0" smtClean="0">
                <a:solidFill>
                  <a:srgbClr val="66FF33"/>
                </a:solidFill>
                <a:latin typeface="楷体" charset="0"/>
                <a:ea typeface="楷体" charset="0"/>
              </a:rPr>
              <a:t>科学计算（或称为数值计算） 早期的计算机主要用于科学计算。科学计算仍然是计算机应用的一个重要领域。</a:t>
            </a:r>
            <a:endParaRPr lang="zh-CN" altLang="en-US" sz="2400" dirty="0" smtClean="0">
              <a:solidFill>
                <a:srgbClr val="66FF33"/>
              </a:solidFill>
              <a:latin typeface="楷体" charset="0"/>
              <a:ea typeface="楷体" charset="0"/>
            </a:endParaRPr>
          </a:p>
          <a:p>
            <a:pPr algn="l">
              <a:lnSpc>
                <a:spcPct val="130000"/>
              </a:lnSpc>
            </a:pPr>
            <a:r>
              <a:rPr lang="zh-CN" altLang="en-US" sz="2400" dirty="0" smtClean="0">
                <a:solidFill>
                  <a:srgbClr val="FFFF00"/>
                </a:solidFill>
                <a:latin typeface="楷体" charset="0"/>
                <a:ea typeface="楷体" charset="0"/>
              </a:rPr>
              <a:t>过程检测与控制 利用计算机对工业生产过程中的某些信号自动进行检测，并把检测到的数据存入计算机，再根据需要对这些数据进行处理，这样的系统称为计算机检测系统。</a:t>
            </a:r>
            <a:endParaRPr lang="zh-CN" altLang="en-US" sz="2400" dirty="0" smtClean="0">
              <a:solidFill>
                <a:srgbClr val="FFFF00"/>
              </a:solidFill>
              <a:latin typeface="楷体" charset="0"/>
              <a:ea typeface="楷体" charset="0"/>
            </a:endParaRPr>
          </a:p>
          <a:p>
            <a:pPr algn="l">
              <a:lnSpc>
                <a:spcPct val="130000"/>
              </a:lnSpc>
            </a:pPr>
            <a:r>
              <a:rPr lang="zh-CN" altLang="en-US" sz="2400" dirty="0" smtClean="0">
                <a:solidFill>
                  <a:srgbClr val="CC6600"/>
                </a:solidFill>
                <a:latin typeface="楷体" charset="0"/>
                <a:ea typeface="楷体" charset="0"/>
              </a:rPr>
              <a:t>信息管理（数据处理） 信息管理是计算机应用最广泛的一个领域。利用计算机来加工、管理与操作任何形式的数据资料，如企业管理、物资管理、报表统计、帐目计算、信息情报检索等。</a:t>
            </a:r>
            <a:endParaRPr lang="zh-CN" altLang="en-US" sz="2400" dirty="0" smtClean="0">
              <a:solidFill>
                <a:srgbClr val="CC6600"/>
              </a:solidFill>
              <a:latin typeface="楷体" charset="0"/>
              <a:ea typeface="楷体" charset="0"/>
            </a:endParaRPr>
          </a:p>
          <a:p>
            <a:pPr algn="l">
              <a:lnSpc>
                <a:spcPct val="130000"/>
              </a:lnSpc>
            </a:pPr>
            <a:r>
              <a:rPr lang="zh-CN" altLang="en-US" sz="2400" dirty="0" smtClean="0">
                <a:solidFill>
                  <a:srgbClr val="FF0000"/>
                </a:solidFill>
                <a:latin typeface="楷体" charset="0"/>
                <a:ea typeface="楷体" charset="0"/>
              </a:rPr>
              <a:t>人工智能。 开发一些具有人类某些智能的应用系统，如计算机推理、智能学习系统、专家系统、机器人等，帮助人们学习和完成某些推理工作</a:t>
            </a:r>
            <a:r>
              <a:rPr lang="zh-CN" altLang="en-US" sz="2400" dirty="0" smtClean="0">
                <a:solidFill>
                  <a:srgbClr val="FF0000"/>
                </a:solidFill>
                <a:latin typeface="方正启体简体" charset="0"/>
                <a:ea typeface="方正启体简体" charset="0"/>
              </a:rPr>
              <a:t>。</a:t>
            </a:r>
            <a:endParaRPr lang="zh-CN" altLang="en-US" sz="2400" dirty="0" smtClean="0">
              <a:solidFill>
                <a:srgbClr val="FF0000"/>
              </a:solidFill>
              <a:latin typeface="方正启体简体" charset="0"/>
              <a:ea typeface="方正启体简体" charset="0"/>
            </a:endParaRPr>
          </a:p>
        </p:txBody>
      </p:sp>
      <p:sp>
        <p:nvSpPr>
          <p:cNvPr id="9" name="动作按钮: 上一张 8">
            <a:hlinkClick r:id="rId1" action="ppaction://hlinksldjump"/>
          </p:cNvPr>
          <p:cNvSpPr/>
          <p:nvPr/>
        </p:nvSpPr>
        <p:spPr>
          <a:xfrm>
            <a:off x="10605770" y="591058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3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2000" fill="hold"/>
                                        <p:tgtEl>
                                          <p:spTgt spid="4"/>
                                        </p:tgtEl>
                                        <p:attrNameLst>
                                          <p:attrName>ppt_x</p:attrName>
                                        </p:attrNameLst>
                                      </p:cBhvr>
                                      <p:tavLst>
                                        <p:tav tm="0">
                                          <p:val>
                                            <p:strVal val="#ppt_x"/>
                                          </p:val>
                                        </p:tav>
                                        <p:tav tm="100000">
                                          <p:val>
                                            <p:strVal val="#ppt_x"/>
                                          </p:val>
                                        </p:tav>
                                      </p:tavLst>
                                    </p:anim>
                                    <p:anim calcmode="lin" valueType="num">
                                      <p:cBhvr additive="base">
                                        <p:cTn id="8" dur="2000" fill="hold"/>
                                        <p:tgtEl>
                                          <p:spTgt spid="4"/>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xit" presetSubtype="1" fill="hold" grpId="1" nodeType="afterEffect">
                                  <p:stCondLst>
                                    <p:cond delay="0"/>
                                  </p:stCondLst>
                                  <p:childTnLst>
                                    <p:anim calcmode="lin" valueType="num">
                                      <p:cBhvr additive="base">
                                        <p:cTn id="11" dur="2000"/>
                                        <p:tgtEl>
                                          <p:spTgt spid="4"/>
                                        </p:tgtEl>
                                        <p:attrNameLst>
                                          <p:attrName>ppt_x</p:attrName>
                                        </p:attrNameLst>
                                      </p:cBhvr>
                                      <p:tavLst>
                                        <p:tav tm="0">
                                          <p:val>
                                            <p:strVal val="ppt_x"/>
                                          </p:val>
                                        </p:tav>
                                        <p:tav tm="100000">
                                          <p:val>
                                            <p:strVal val="ppt_x"/>
                                          </p:val>
                                        </p:tav>
                                      </p:tavLst>
                                    </p:anim>
                                    <p:anim calcmode="lin" valueType="num">
                                      <p:cBhvr additive="base">
                                        <p:cTn id="12" dur="2000"/>
                                        <p:tgtEl>
                                          <p:spTgt spid="4"/>
                                        </p:tgtEl>
                                        <p:attrNameLst>
                                          <p:attrName>ppt_y</p:attrName>
                                        </p:attrNameLst>
                                      </p:cBhvr>
                                      <p:tavLst>
                                        <p:tav tm="0">
                                          <p:val>
                                            <p:strVal val="ppt_y"/>
                                          </p:val>
                                        </p:tav>
                                        <p:tav tm="100000">
                                          <p:val>
                                            <p:strVal val="0-ppt_h/2"/>
                                          </p:val>
                                        </p:tav>
                                      </p:tavLst>
                                    </p:anim>
                                    <p:set>
                                      <p:cBhvr>
                                        <p:cTn id="13" dur="1" fill="hold">
                                          <p:stCondLst>
                                            <p:cond delay="1996"/>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solidFill>
                  <a:srgbClr val="FF0000"/>
                </a:solidFill>
              </a:rPr>
              <a:t>个人做法</a:t>
            </a:r>
            <a:endParaRPr lang="zh-CN" altLang="en-US">
              <a:solidFill>
                <a:srgbClr val="FF0000"/>
              </a:solidFill>
            </a:endParaRPr>
          </a:p>
        </p:txBody>
      </p:sp>
      <p:sp>
        <p:nvSpPr>
          <p:cNvPr id="7" name="矩形 6"/>
          <p:cNvSpPr/>
          <p:nvPr/>
        </p:nvSpPr>
        <p:spPr>
          <a:xfrm>
            <a:off x="8208645" y="1076960"/>
            <a:ext cx="1960880" cy="518160"/>
          </a:xfrm>
          <a:prstGeom prst="rect">
            <a:avLst/>
          </a:prstGeom>
          <a:noFill/>
          <a:ln>
            <a:noFill/>
          </a:ln>
        </p:spPr>
        <p:txBody>
          <a:bodyPr wrap="none" rtlCol="0" anchor="t">
            <a:spAutoFit/>
          </a:bodyPr>
          <a:p>
            <a:pPr algn="ctr"/>
            <a:r>
              <a:rPr lang="zh-CN" altLang="en-US" sz="2800" b="1">
                <a:solidFill>
                  <a:srgbClr val="00B0F0"/>
                </a:solidFill>
                <a:effectLst>
                  <a:outerShdw blurRad="38100" dist="38100" dir="2700000" algn="tl">
                    <a:srgbClr val="000000">
                      <a:alpha val="43137"/>
                    </a:srgbClr>
                  </a:outerShdw>
                  <a:reflection blurRad="6350" stA="53000" endA="300" endPos="35500" dir="5400000" sy="-90000" algn="bl" rotWithShape="0"/>
                </a:effectLst>
              </a:rPr>
              <a:t>从现在开始</a:t>
            </a:r>
            <a:endParaRPr lang="zh-CN" altLang="en-US" sz="2800" b="1">
              <a:solidFill>
                <a:srgbClr val="00B0F0"/>
              </a:solidFill>
              <a:effectLst>
                <a:outerShdw blurRad="38100" dist="38100" dir="2700000" algn="tl">
                  <a:srgbClr val="000000">
                    <a:alpha val="43137"/>
                  </a:srgbClr>
                </a:outerShdw>
                <a:reflection blurRad="6350" stA="53000" endA="300" endPos="35500" dir="5400000" sy="-90000" algn="bl" rotWithShape="0"/>
              </a:effectLst>
            </a:endParaRPr>
          </a:p>
        </p:txBody>
      </p:sp>
      <p:sp>
        <p:nvSpPr>
          <p:cNvPr id="10" name="矩形 9"/>
          <p:cNvSpPr/>
          <p:nvPr/>
        </p:nvSpPr>
        <p:spPr>
          <a:xfrm>
            <a:off x="1515745" y="4050665"/>
            <a:ext cx="1605280" cy="518160"/>
          </a:xfrm>
          <a:prstGeom prst="rect">
            <a:avLst/>
          </a:prstGeom>
          <a:noFill/>
          <a:ln>
            <a:noFill/>
          </a:ln>
        </p:spPr>
        <p:txBody>
          <a:bodyPr wrap="none" rtlCol="0" anchor="t">
            <a:spAutoFit/>
          </a:bodyPr>
          <a:p>
            <a:pPr algn="ctr"/>
            <a:r>
              <a:rPr lang="zh-CN" altLang="en-US" sz="2800" b="1">
                <a:solidFill>
                  <a:srgbClr val="00B0F0"/>
                </a:solidFill>
                <a:effectLst>
                  <a:outerShdw blurRad="38100" dist="38100" dir="2700000" algn="tl">
                    <a:srgbClr val="000000">
                      <a:alpha val="43137"/>
                    </a:srgbClr>
                  </a:outerShdw>
                  <a:reflection blurRad="6350" stA="53000" endA="300" endPos="35500" dir="5400000" sy="-90000" algn="bl" rotWithShape="0"/>
                </a:effectLst>
              </a:rPr>
              <a:t>改变自己</a:t>
            </a:r>
            <a:endParaRPr lang="zh-CN" altLang="en-US" sz="2800" b="1">
              <a:solidFill>
                <a:srgbClr val="00B0F0"/>
              </a:solidFill>
              <a:effectLst>
                <a:outerShdw blurRad="38100" dist="38100" dir="2700000" algn="tl">
                  <a:srgbClr val="000000">
                    <a:alpha val="43137"/>
                  </a:srgbClr>
                </a:outerShdw>
                <a:reflection blurRad="6350" stA="53000" endA="300" endPos="35500" dir="5400000" sy="-90000" algn="bl" rotWithShape="0"/>
              </a:effectLst>
            </a:endParaRPr>
          </a:p>
        </p:txBody>
      </p:sp>
      <p:sp>
        <p:nvSpPr>
          <p:cNvPr id="12" name="文本框 11"/>
          <p:cNvSpPr txBox="1"/>
          <p:nvPr/>
        </p:nvSpPr>
        <p:spPr>
          <a:xfrm>
            <a:off x="368300" y="4773295"/>
            <a:ext cx="5078095" cy="1516380"/>
          </a:xfrm>
          <a:prstGeom prst="rect">
            <a:avLst/>
          </a:prstGeom>
          <a:noFill/>
        </p:spPr>
        <p:txBody>
          <a:bodyPr wrap="square" rtlCol="0">
            <a:spAutoFit/>
          </a:bodyPr>
          <a:p>
            <a:pPr algn="l">
              <a:lnSpc>
                <a:spcPct val="130000"/>
              </a:lnSpc>
            </a:pPr>
            <a:r>
              <a:rPr lang="zh-CN" altLang="en-US" sz="2400" dirty="0" smtClean="0">
                <a:solidFill>
                  <a:srgbClr val="FFFF00"/>
                </a:solidFill>
                <a:latin typeface="楷体" charset="0"/>
                <a:ea typeface="楷体" charset="0"/>
              </a:rPr>
              <a:t>学会关心自己身边的事，锻炼自己的毅力和耐力，培养阅读的习惯，即使刚开始很艰难</a:t>
            </a:r>
            <a:endParaRPr lang="zh-CN" altLang="en-US" sz="2400" dirty="0" smtClean="0">
              <a:solidFill>
                <a:srgbClr val="FFFF00"/>
              </a:solidFill>
              <a:latin typeface="楷体" charset="0"/>
              <a:ea typeface="楷体" charset="0"/>
            </a:endParaRPr>
          </a:p>
        </p:txBody>
      </p:sp>
      <p:pic>
        <p:nvPicPr>
          <p:cNvPr id="17" name="图片 16" descr="1405051-1"/>
          <p:cNvPicPr>
            <a:picLocks noChangeAspect="1"/>
          </p:cNvPicPr>
          <p:nvPr/>
        </p:nvPicPr>
        <p:blipFill>
          <a:blip r:embed="rId1"/>
          <a:srcRect/>
          <a:stretch>
            <a:fillRect/>
          </a:stretch>
        </p:blipFill>
        <p:spPr>
          <a:xfrm>
            <a:off x="7383145" y="2306320"/>
            <a:ext cx="4260850" cy="3432175"/>
          </a:xfrm>
          <a:prstGeom prst="rect">
            <a:avLst/>
          </a:prstGeom>
        </p:spPr>
      </p:pic>
      <p:pic>
        <p:nvPicPr>
          <p:cNvPr id="18" name="图片 17" descr="7484a0a7c2c7608b"/>
          <p:cNvPicPr>
            <a:picLocks noChangeAspect="1"/>
          </p:cNvPicPr>
          <p:nvPr/>
        </p:nvPicPr>
        <p:blipFill>
          <a:blip r:embed="rId2"/>
          <a:srcRect/>
          <a:stretch>
            <a:fillRect/>
          </a:stretch>
        </p:blipFill>
        <p:spPr>
          <a:xfrm>
            <a:off x="-5080" y="878205"/>
            <a:ext cx="4674870" cy="2659380"/>
          </a:xfrm>
          <a:prstGeom prst="rect">
            <a:avLst/>
          </a:prstGeom>
        </p:spPr>
      </p:pic>
      <p:sp>
        <p:nvSpPr>
          <p:cNvPr id="19" name="文本框 18"/>
          <p:cNvSpPr txBox="1"/>
          <p:nvPr/>
        </p:nvSpPr>
        <p:spPr>
          <a:xfrm>
            <a:off x="6210300" y="1262380"/>
            <a:ext cx="1132840" cy="3329940"/>
          </a:xfrm>
          <a:prstGeom prst="rect">
            <a:avLst/>
          </a:prstGeom>
          <a:noFill/>
        </p:spPr>
        <p:txBody>
          <a:bodyPr vert="eaVert" wrap="square" rtlCol="0">
            <a:spAutoFit/>
          </a:bodyPr>
          <a:p>
            <a:pPr algn="l">
              <a:lnSpc>
                <a:spcPct val="130000"/>
              </a:lnSpc>
            </a:pPr>
            <a:r>
              <a:rPr lang="zh-CN" altLang="en-US" sz="2400" dirty="0" smtClean="0">
                <a:solidFill>
                  <a:schemeClr val="accent6">
                    <a:lumMod val="60000"/>
                    <a:lumOff val="40000"/>
                  </a:schemeClr>
                </a:solidFill>
                <a:latin typeface="方正姚体" charset="0"/>
                <a:ea typeface="方正姚体" charset="0"/>
                <a:sym typeface="+mn-ea"/>
              </a:rPr>
              <a:t>时刻提醒自己：今天的事情不要留到明天。</a:t>
            </a:r>
            <a:endParaRPr lang="zh-CN" altLang="en-US" sz="2400" dirty="0" smtClean="0">
              <a:solidFill>
                <a:schemeClr val="accent6">
                  <a:lumMod val="60000"/>
                  <a:lumOff val="40000"/>
                </a:schemeClr>
              </a:solidFill>
              <a:latin typeface="方正姚体" charset="0"/>
              <a:ea typeface="方正姚体" charset="0"/>
              <a:sym typeface="+mn-ea"/>
            </a:endParaRPr>
          </a:p>
        </p:txBody>
      </p:sp>
      <p:sp>
        <p:nvSpPr>
          <p:cNvPr id="20" name="动作按钮: 上一张 19">
            <a:hlinkClick r:id="rId3" action="ppaction://hlinksldjump"/>
          </p:cNvPr>
          <p:cNvSpPr/>
          <p:nvPr/>
        </p:nvSpPr>
        <p:spPr>
          <a:xfrm>
            <a:off x="10636250" y="5910580"/>
            <a:ext cx="991235" cy="746760"/>
          </a:xfrm>
          <a:prstGeom prst="actionButtonReturn">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endParaRPr lang="zh-CN" altLang="en-US"/>
          </a:p>
        </p:txBody>
      </p:sp>
    </p:spTree>
  </p:cSld>
  <p:clrMapOvr>
    <a:masterClrMapping/>
  </p:clrMapOvr>
  <p:transition advClick="0" advTm="1200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diamond(in)">
                                      <p:cBhvr>
                                        <p:cTn id="7" dur="2000"/>
                                        <p:tgtEl>
                                          <p:spTgt spid="18"/>
                                        </p:tgtEl>
                                      </p:cBhvr>
                                    </p:animEffect>
                                  </p:childTnLst>
                                </p:cTn>
                              </p:par>
                            </p:childTnLst>
                          </p:cTn>
                        </p:par>
                        <p:par>
                          <p:cTn id="8" fill="hold">
                            <p:stCondLst>
                              <p:cond delay="2000"/>
                            </p:stCondLst>
                            <p:childTnLst>
                              <p:par>
                                <p:cTn id="9" presetID="26" presetClass="entr" presetSubtype="0" fill="hold" grpId="1"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down)">
                                      <p:cBhvr>
                                        <p:cTn id="11" dur="580">
                                          <p:stCondLst>
                                            <p:cond delay="0"/>
                                          </p:stCondLst>
                                        </p:cTn>
                                        <p:tgtEl>
                                          <p:spTgt spid="10"/>
                                        </p:tgtEl>
                                      </p:cBhvr>
                                    </p:animEffect>
                                    <p:anim calcmode="lin" valueType="num">
                                      <p:cBhvr>
                                        <p:cTn id="12"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3"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4"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5"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6"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7" dur="26">
                                          <p:stCondLst>
                                            <p:cond delay="650"/>
                                          </p:stCondLst>
                                        </p:cTn>
                                        <p:tgtEl>
                                          <p:spTgt spid="10"/>
                                        </p:tgtEl>
                                      </p:cBhvr>
                                      <p:to x="100000" y="60000"/>
                                    </p:animScale>
                                    <p:animScale>
                                      <p:cBhvr>
                                        <p:cTn id="18" dur="166" decel="50000">
                                          <p:stCondLst>
                                            <p:cond delay="676"/>
                                          </p:stCondLst>
                                        </p:cTn>
                                        <p:tgtEl>
                                          <p:spTgt spid="10"/>
                                        </p:tgtEl>
                                      </p:cBhvr>
                                      <p:to x="100000" y="100000"/>
                                    </p:animScale>
                                    <p:animScale>
                                      <p:cBhvr>
                                        <p:cTn id="19" dur="26">
                                          <p:stCondLst>
                                            <p:cond delay="1312"/>
                                          </p:stCondLst>
                                        </p:cTn>
                                        <p:tgtEl>
                                          <p:spTgt spid="10"/>
                                        </p:tgtEl>
                                      </p:cBhvr>
                                      <p:to x="100000" y="80000"/>
                                    </p:animScale>
                                    <p:animScale>
                                      <p:cBhvr>
                                        <p:cTn id="20" dur="166" decel="50000">
                                          <p:stCondLst>
                                            <p:cond delay="1338"/>
                                          </p:stCondLst>
                                        </p:cTn>
                                        <p:tgtEl>
                                          <p:spTgt spid="10"/>
                                        </p:tgtEl>
                                      </p:cBhvr>
                                      <p:to x="100000" y="100000"/>
                                    </p:animScale>
                                    <p:animScale>
                                      <p:cBhvr>
                                        <p:cTn id="21" dur="26">
                                          <p:stCondLst>
                                            <p:cond delay="1642"/>
                                          </p:stCondLst>
                                        </p:cTn>
                                        <p:tgtEl>
                                          <p:spTgt spid="10"/>
                                        </p:tgtEl>
                                      </p:cBhvr>
                                      <p:to x="100000" y="90000"/>
                                    </p:animScale>
                                    <p:animScale>
                                      <p:cBhvr>
                                        <p:cTn id="22" dur="166" decel="50000">
                                          <p:stCondLst>
                                            <p:cond delay="1668"/>
                                          </p:stCondLst>
                                        </p:cTn>
                                        <p:tgtEl>
                                          <p:spTgt spid="10"/>
                                        </p:tgtEl>
                                      </p:cBhvr>
                                      <p:to x="100000" y="100000"/>
                                    </p:animScale>
                                    <p:animScale>
                                      <p:cBhvr>
                                        <p:cTn id="23" dur="26">
                                          <p:stCondLst>
                                            <p:cond delay="1808"/>
                                          </p:stCondLst>
                                        </p:cTn>
                                        <p:tgtEl>
                                          <p:spTgt spid="10"/>
                                        </p:tgtEl>
                                      </p:cBhvr>
                                      <p:to x="100000" y="95000"/>
                                    </p:animScale>
                                    <p:animScale>
                                      <p:cBhvr>
                                        <p:cTn id="24" dur="166" decel="50000">
                                          <p:stCondLst>
                                            <p:cond delay="1834"/>
                                          </p:stCondLst>
                                        </p:cTn>
                                        <p:tgtEl>
                                          <p:spTgt spid="10"/>
                                        </p:tgtEl>
                                      </p:cBhvr>
                                      <p:to x="100000" y="100000"/>
                                    </p:animScale>
                                  </p:childTnLst>
                                </p:cTn>
                              </p:par>
                            </p:childTnLst>
                          </p:cTn>
                        </p:par>
                        <p:par>
                          <p:cTn id="25" fill="hold">
                            <p:stCondLst>
                              <p:cond delay="4000"/>
                            </p:stCondLst>
                            <p:childTnLst>
                              <p:par>
                                <p:cTn id="26" presetID="27" presetClass="entr" presetSubtype="0" fill="hold" grpId="0" nodeType="afterEffect">
                                  <p:stCondLst>
                                    <p:cond delay="0"/>
                                  </p:stCondLst>
                                  <p:iterate type="lt">
                                    <p:tmPct val="50000"/>
                                  </p:iterate>
                                  <p:childTnLst>
                                    <p:set>
                                      <p:cBhvr>
                                        <p:cTn id="27" dur="1" fill="hold">
                                          <p:stCondLst>
                                            <p:cond delay="0"/>
                                          </p:stCondLst>
                                        </p:cTn>
                                        <p:tgtEl>
                                          <p:spTgt spid="12"/>
                                        </p:tgtEl>
                                        <p:attrNameLst>
                                          <p:attrName>style.visibility</p:attrName>
                                        </p:attrNameLst>
                                      </p:cBhvr>
                                      <p:to>
                                        <p:strVal val="visible"/>
                                      </p:to>
                                    </p:set>
                                    <p:anim calcmode="discrete" valueType="clr">
                                      <p:cBhvr override="childStyle">
                                        <p:cTn id="28" dur="80"/>
                                        <p:tgtEl>
                                          <p:spTgt spid="12"/>
                                        </p:tgtEl>
                                        <p:attrNameLst>
                                          <p:attrName>style.color</p:attrName>
                                        </p:attrNameLst>
                                      </p:cBhvr>
                                      <p:tavLst>
                                        <p:tav tm="0">
                                          <p:val>
                                            <p:clrVal>
                                              <a:schemeClr val="accent2"/>
                                            </p:clrVal>
                                          </p:val>
                                        </p:tav>
                                        <p:tav tm="50000">
                                          <p:val>
                                            <p:clrVal>
                                              <a:schemeClr val="hlink"/>
                                            </p:clrVal>
                                          </p:val>
                                        </p:tav>
                                      </p:tavLst>
                                    </p:anim>
                                    <p:anim calcmode="discrete" valueType="clr">
                                      <p:cBhvr>
                                        <p:cTn id="29" dur="80"/>
                                        <p:tgtEl>
                                          <p:spTgt spid="12"/>
                                        </p:tgtEl>
                                        <p:attrNameLst>
                                          <p:attrName>fillcolor</p:attrName>
                                        </p:attrNameLst>
                                      </p:cBhvr>
                                      <p:tavLst>
                                        <p:tav tm="0">
                                          <p:val>
                                            <p:clrVal>
                                              <a:schemeClr val="accent2"/>
                                            </p:clrVal>
                                          </p:val>
                                        </p:tav>
                                        <p:tav tm="50000">
                                          <p:val>
                                            <p:clrVal>
                                              <a:schemeClr val="hlink"/>
                                            </p:clrVal>
                                          </p:val>
                                        </p:tav>
                                      </p:tavLst>
                                    </p:anim>
                                    <p:set>
                                      <p:cBhvr>
                                        <p:cTn id="30" dur="80"/>
                                        <p:tgtEl>
                                          <p:spTgt spid="12"/>
                                        </p:tgtEl>
                                        <p:attrNameLst>
                                          <p:attrName>fill.type</p:attrName>
                                        </p:attrNameLst>
                                      </p:cBhvr>
                                      <p:to>
                                        <p:strVal val="solid"/>
                                      </p:to>
                                    </p:set>
                                  </p:childTnLst>
                                </p:cTn>
                              </p:par>
                            </p:childTnLst>
                          </p:cTn>
                        </p:par>
                        <p:par>
                          <p:cTn id="31" fill="hold">
                            <p:stCondLst>
                              <p:cond delay="5559"/>
                            </p:stCondLst>
                            <p:childTnLst>
                              <p:par>
                                <p:cTn id="32" presetID="30" presetClass="entr" presetSubtype="0" fill="hold" grpId="1"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fade">
                                      <p:cBhvr>
                                        <p:cTn id="34" dur="800" decel="100000"/>
                                        <p:tgtEl>
                                          <p:spTgt spid="7"/>
                                        </p:tgtEl>
                                      </p:cBhvr>
                                    </p:animEffect>
                                    <p:anim calcmode="lin" valueType="num">
                                      <p:cBhvr>
                                        <p:cTn id="35" dur="800" decel="100000" fill="hold"/>
                                        <p:tgtEl>
                                          <p:spTgt spid="7"/>
                                        </p:tgtEl>
                                        <p:attrNameLst>
                                          <p:attrName>style.rotation</p:attrName>
                                        </p:attrNameLst>
                                      </p:cBhvr>
                                      <p:tavLst>
                                        <p:tav tm="0">
                                          <p:val>
                                            <p:fltVal val="-90"/>
                                          </p:val>
                                        </p:tav>
                                        <p:tav tm="100000">
                                          <p:val>
                                            <p:fltVal val="0"/>
                                          </p:val>
                                        </p:tav>
                                      </p:tavLst>
                                    </p:anim>
                                    <p:anim calcmode="lin" valueType="num">
                                      <p:cBhvr>
                                        <p:cTn id="36" dur="800" decel="100000" fill="hold"/>
                                        <p:tgtEl>
                                          <p:spTgt spid="7"/>
                                        </p:tgtEl>
                                        <p:attrNameLst>
                                          <p:attrName>ppt_x</p:attrName>
                                        </p:attrNameLst>
                                      </p:cBhvr>
                                      <p:tavLst>
                                        <p:tav tm="0">
                                          <p:val>
                                            <p:strVal val="#ppt_x+0.4"/>
                                          </p:val>
                                        </p:tav>
                                        <p:tav tm="100000">
                                          <p:val>
                                            <p:strVal val="#ppt_x-0.05"/>
                                          </p:val>
                                        </p:tav>
                                      </p:tavLst>
                                    </p:anim>
                                    <p:anim calcmode="lin" valueType="num">
                                      <p:cBhvr>
                                        <p:cTn id="37" dur="800" decel="100000" fill="hold"/>
                                        <p:tgtEl>
                                          <p:spTgt spid="7"/>
                                        </p:tgtEl>
                                        <p:attrNameLst>
                                          <p:attrName>ppt_y</p:attrName>
                                        </p:attrNameLst>
                                      </p:cBhvr>
                                      <p:tavLst>
                                        <p:tav tm="0">
                                          <p:val>
                                            <p:strVal val="#ppt_y-0.4"/>
                                          </p:val>
                                        </p:tav>
                                        <p:tav tm="100000">
                                          <p:val>
                                            <p:strVal val="#ppt_y+0.1"/>
                                          </p:val>
                                        </p:tav>
                                      </p:tavLst>
                                    </p:anim>
                                    <p:anim calcmode="lin" valueType="num">
                                      <p:cBhvr>
                                        <p:cTn id="38"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39"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childTnLst>
                          </p:cTn>
                        </p:par>
                        <p:par>
                          <p:cTn id="40" fill="hold">
                            <p:stCondLst>
                              <p:cond delay="6559"/>
                            </p:stCondLst>
                            <p:childTnLst>
                              <p:par>
                                <p:cTn id="41" presetID="54" presetClass="entr" presetSubtype="0" accel="100000" fill="hold" grpId="1" nodeType="after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p:cTn id="43" dur="500" fill="hold"/>
                                        <p:tgtEl>
                                          <p:spTgt spid="19"/>
                                        </p:tgtEl>
                                        <p:attrNameLst>
                                          <p:attrName>ppt_w</p:attrName>
                                        </p:attrNameLst>
                                      </p:cBhvr>
                                      <p:tavLst>
                                        <p:tav tm="0">
                                          <p:val>
                                            <p:strVal val="#ppt_w*0.05"/>
                                          </p:val>
                                        </p:tav>
                                        <p:tav tm="100000">
                                          <p:val>
                                            <p:strVal val="#ppt_w"/>
                                          </p:val>
                                        </p:tav>
                                      </p:tavLst>
                                    </p:anim>
                                    <p:anim calcmode="lin" valueType="num">
                                      <p:cBhvr>
                                        <p:cTn id="44" dur="500" fill="hold"/>
                                        <p:tgtEl>
                                          <p:spTgt spid="19"/>
                                        </p:tgtEl>
                                        <p:attrNameLst>
                                          <p:attrName>ppt_h</p:attrName>
                                        </p:attrNameLst>
                                      </p:cBhvr>
                                      <p:tavLst>
                                        <p:tav tm="0">
                                          <p:val>
                                            <p:strVal val="#ppt_h"/>
                                          </p:val>
                                        </p:tav>
                                        <p:tav tm="100000">
                                          <p:val>
                                            <p:strVal val="#ppt_h"/>
                                          </p:val>
                                        </p:tav>
                                      </p:tavLst>
                                    </p:anim>
                                    <p:anim calcmode="lin" valueType="num">
                                      <p:cBhvr>
                                        <p:cTn id="45" dur="500" fill="hold"/>
                                        <p:tgtEl>
                                          <p:spTgt spid="19"/>
                                        </p:tgtEl>
                                        <p:attrNameLst>
                                          <p:attrName>ppt_x</p:attrName>
                                        </p:attrNameLst>
                                      </p:cBhvr>
                                      <p:tavLst>
                                        <p:tav tm="0">
                                          <p:val>
                                            <p:strVal val="#ppt_x-.2"/>
                                          </p:val>
                                        </p:tav>
                                        <p:tav tm="100000">
                                          <p:val>
                                            <p:strVal val="#ppt_x"/>
                                          </p:val>
                                        </p:tav>
                                      </p:tavLst>
                                    </p:anim>
                                    <p:anim calcmode="lin" valueType="num">
                                      <p:cBhvr>
                                        <p:cTn id="46" dur="500" fill="hold"/>
                                        <p:tgtEl>
                                          <p:spTgt spid="19"/>
                                        </p:tgtEl>
                                        <p:attrNameLst>
                                          <p:attrName>ppt_y</p:attrName>
                                        </p:attrNameLst>
                                      </p:cBhvr>
                                      <p:tavLst>
                                        <p:tav tm="0">
                                          <p:val>
                                            <p:strVal val="#ppt_y"/>
                                          </p:val>
                                        </p:tav>
                                        <p:tav tm="100000">
                                          <p:val>
                                            <p:strVal val="#ppt_y"/>
                                          </p:val>
                                        </p:tav>
                                      </p:tavLst>
                                    </p:anim>
                                    <p:animEffect transition="in" filter="fade">
                                      <p:cBhvr>
                                        <p:cTn id="47" dur="500"/>
                                        <p:tgtEl>
                                          <p:spTgt spid="19"/>
                                        </p:tgtEl>
                                      </p:cBhvr>
                                    </p:animEffect>
                                  </p:childTnLst>
                                </p:cTn>
                              </p:par>
                              <p:par>
                                <p:cTn id="48" presetID="22" presetClass="entr" presetSubtype="1" fill="hold" nodeType="withEffect">
                                  <p:stCondLst>
                                    <p:cond delay="0"/>
                                  </p:stCondLst>
                                  <p:childTnLst>
                                    <p:set>
                                      <p:cBhvr>
                                        <p:cTn id="49" dur="1" fill="hold">
                                          <p:stCondLst>
                                            <p:cond delay="0"/>
                                          </p:stCondLst>
                                        </p:cTn>
                                        <p:tgtEl>
                                          <p:spTgt spid="17"/>
                                        </p:tgtEl>
                                        <p:attrNameLst>
                                          <p:attrName>style.visibility</p:attrName>
                                        </p:attrNameLst>
                                      </p:cBhvr>
                                      <p:to>
                                        <p:strVal val="visible"/>
                                      </p:to>
                                    </p:set>
                                    <p:animEffect transition="in" filter="wipe(up)">
                                      <p:cBhvr>
                                        <p:cTn id="50"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12" grpId="0"/>
      <p:bldP spid="7" grpId="0"/>
      <p:bldP spid="7" grpId="1"/>
      <p:bldP spid="19" grpId="0"/>
      <p:bldP spid="19" grpId="1"/>
    </p:bldLst>
  </p:timing>
</p:sld>
</file>

<file path=ppt/theme/theme1.xml><?xml version="1.0" encoding="utf-8"?>
<a:theme xmlns:a="http://schemas.openxmlformats.org/drawingml/2006/main" name="A000120140530A99PPBG">
  <a:themeElements>
    <a:clrScheme name="KSO_YELLOW6">
      <a:dk1>
        <a:srgbClr val="434547"/>
      </a:dk1>
      <a:lt1>
        <a:srgbClr val="FFFFFF"/>
      </a:lt1>
      <a:dk2>
        <a:srgbClr val="414345"/>
      </a:dk2>
      <a:lt2>
        <a:srgbClr val="F4F5F7"/>
      </a:lt2>
      <a:accent1>
        <a:srgbClr val="F1C341"/>
      </a:accent1>
      <a:accent2>
        <a:srgbClr val="C9C457"/>
      </a:accent2>
      <a:accent3>
        <a:srgbClr val="ABC068"/>
      </a:accent3>
      <a:accent4>
        <a:srgbClr val="7DAA54"/>
      </a:accent4>
      <a:accent5>
        <a:srgbClr val="72A4B6"/>
      </a:accent5>
      <a:accent6>
        <a:srgbClr val="C00000"/>
      </a:accent6>
      <a:hlink>
        <a:srgbClr val="00B0F0"/>
      </a:hlink>
      <a:folHlink>
        <a:srgbClr val="AFB2B4"/>
      </a:folHlink>
    </a:clrScheme>
    <a:fontScheme name="KSO主题5">
      <a:majorFont>
        <a:latin typeface="Broadway"/>
        <a:ea typeface="微软雅黑"/>
        <a:cs typeface=""/>
      </a:majorFont>
      <a:minorFont>
        <a:latin typeface="Calibri"/>
        <a:ea typeface="幼圆"/>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itchFamily="34" charset="0"/>
            <a:ea typeface="微软雅黑"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1131</Words>
  <Application>Kingsoft Office WPP</Application>
  <PresentationFormat>宽屏</PresentationFormat>
  <Paragraphs>68</Paragraphs>
  <Slides>10</Slides>
  <Notes>0</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A000120140530A99PPBG</vt:lpstr>
      <vt:lpstr>我的专业   我的梦</vt:lpstr>
      <vt:lpstr>我的专业</vt:lpstr>
      <vt:lpstr>计算机应用技术</vt:lpstr>
      <vt:lpstr>专业介绍</vt:lpstr>
      <vt:lpstr>人才需求</vt:lpstr>
      <vt:lpstr>课程介绍</vt:lpstr>
      <vt:lpstr>实施措施</vt:lpstr>
      <vt:lpstr>应用领域</vt:lpstr>
      <vt:lpstr>个人做法</vt:lpstr>
      <vt:lpstr>PowerPoint 演示文稿</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cp:revision>
  <dcterms:created xsi:type="dcterms:W3CDTF">2015-12-13T14:01:00Z</dcterms:created>
  <dcterms:modified xsi:type="dcterms:W3CDTF">2015-12-14T13:17:33Z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2052-10.1.0.5399</vt:lpwstr>
  </property>
</Properties>
</file>