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5" r:id="rId3"/>
    <p:sldId id="256" r:id="rId4"/>
    <p:sldId id="262" r:id="rId5"/>
    <p:sldId id="266" r:id="rId7"/>
    <p:sldId id="260" r:id="rId8"/>
    <p:sldId id="272" r:id="rId9"/>
    <p:sldId id="274" r:id="rId10"/>
    <p:sldId id="275" r:id="rId11"/>
    <p:sldId id="276" r:id="rId12"/>
    <p:sldId id="279" r:id="rId13"/>
    <p:sldId id="259" r:id="rId14"/>
    <p:sldId id="28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6600FF"/>
    <a:srgbClr val="66FFCC"/>
    <a:srgbClr val="FF66FF"/>
    <a:srgbClr val="FF3300"/>
    <a:srgbClr val="CC0000"/>
    <a:srgbClr val="66FF99"/>
    <a:srgbClr val="0066CC"/>
    <a:srgbClr val="FF9900"/>
    <a:srgbClr val="23FF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>
          <a:gsLst>
            <a:gs pos="0">
              <a:schemeClr val="bg1"/>
            </a:gs>
            <a:gs pos="98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emf"/><Relationship Id="rId2" Type="http://schemas.microsoft.com/office/2007/relationships/media" Target="file:///C:\Users\Administrator\Desktop\&#32972;&#26223;&#38899;&#20048;-&#29356;&#22812;&#21449;(&#32431;&#38899;&#20048;)%20-%20&#38083;&#22768;.mp3" TargetMode="External"/><Relationship Id="rId1" Type="http://schemas.openxmlformats.org/officeDocument/2006/relationships/audio" Target="file:///C:\Users\Administrator\Desktop\&#32972;&#26223;&#38899;&#20048;-&#29356;&#22812;&#21449;(&#32431;&#38899;&#20048;)%20-%20&#38083;&#22768;.mp3" TargetMode="Externa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microsoft.com/office/2007/relationships/media" Target="file:///C:\Users\Administrator\Desktop\&#26472;&#22521;&#23433;-&#25105;&#30456;&#20449;%20-%20&#38083;&#22768;.mp3" TargetMode="External"/><Relationship Id="rId3" Type="http://schemas.openxmlformats.org/officeDocument/2006/relationships/audio" Target="file:///C:\Users\Administrator\Desktop\&#26472;&#22521;&#23433;-&#25105;&#30456;&#20449;%20-%20&#38083;&#22768;.mp3" TargetMode="Externa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mailto:972506562@qq.com" TargetMode="External"/><Relationship Id="rId1" Type="http://schemas.openxmlformats.org/officeDocument/2006/relationships/hyperlink" Target="file:///C:\Users\Administrator\Desktop\&#35780;&#20215;&#26412;.tx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emf"/><Relationship Id="rId6" Type="http://schemas.microsoft.com/office/2007/relationships/media" Target="file:///C:\Users\Administrator\Desktop\&#32593;&#32476;&#27468;&#25163;-&#36731;&#38899;&#20048;%20-%20&#19968;&#20010;&#28145;&#29233;&#30340;&#22899;&#23401;(&#20276;&#22863;)_&#12290;&#12290;&#12290;(&#32593;&#32476;&#27468;&#25163;)%20-%20&#38083;&#22768;.mp3" TargetMode="External"/><Relationship Id="rId5" Type="http://schemas.openxmlformats.org/officeDocument/2006/relationships/audio" Target="file:///C:\Users\Administrator\Desktop\&#32593;&#32476;&#27468;&#25163;-&#36731;&#38899;&#20048;%20-%20&#19968;&#20010;&#28145;&#29233;&#30340;&#22899;&#23401;(&#20276;&#22863;)_&#12290;&#12290;&#12290;(&#32593;&#32476;&#27468;&#25163;)%20-%20&#38083;&#22768;.mp3" TargetMode="Externa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181475" y="2326640"/>
            <a:ext cx="3398520" cy="826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bg1"/>
                </a:solidFill>
                <a:uFillTx/>
              </a:rPr>
              <a:t>本</a:t>
            </a:r>
            <a:r>
              <a:rPr lang="en-US" altLang="zh-CN" sz="2400">
                <a:solidFill>
                  <a:schemeClr val="bg1"/>
                </a:solidFill>
                <a:uFillTx/>
              </a:rPr>
              <a:t>PPT</a:t>
            </a:r>
            <a:r>
              <a:rPr lang="zh-CN" altLang="en-US" sz="2400">
                <a:solidFill>
                  <a:schemeClr val="bg1"/>
                </a:solidFill>
                <a:uFillTx/>
              </a:rPr>
              <a:t>为自动播放，如果中途停顿，请耐心等待。</a:t>
            </a:r>
            <a:endParaRPr lang="zh-CN" altLang="en-US" sz="2400">
              <a:solidFill>
                <a:schemeClr val="bg1"/>
              </a:solidFill>
              <a:uFillTx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6250" y="3454400"/>
            <a:ext cx="339852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solidFill>
                  <a:schemeClr val="bg1"/>
                </a:solidFill>
                <a:uFillTx/>
              </a:rPr>
              <a:t>但见到触发器需点击。</a:t>
            </a:r>
            <a:endParaRPr lang="zh-CN" altLang="en-US" sz="2400">
              <a:solidFill>
                <a:schemeClr val="bg1"/>
              </a:solidFill>
              <a:uFillTx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38295" y="4076700"/>
            <a:ext cx="1877060" cy="9213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</a:t>
            </a:r>
            <a:r>
              <a:rPr lang="en-US" altLang="zh-CN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sym typeface="+mn-ea"/>
              </a:rPr>
              <a:t>han</a:t>
            </a:r>
            <a:r>
              <a:rPr lang="en-US" altLang="zh-CN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sym typeface="+mn-ea"/>
              </a:rPr>
              <a:t>k</a:t>
            </a:r>
            <a:endParaRPr lang="en-US" altLang="zh-CN" sz="5400">
              <a:ln w="9525" cmpd="sng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62370" y="4116070"/>
            <a:ext cx="1391285" cy="92138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sym typeface="+mn-ea"/>
              </a:rPr>
              <a:t>Y</a:t>
            </a:r>
            <a:r>
              <a:rPr lang="en-US" altLang="zh-CN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ou</a:t>
            </a:r>
            <a:endParaRPr lang="en-US" altLang="zh-CN" sz="5400">
              <a:ln w="9525" cmpd="sng">
                <a:solidFill>
                  <a:schemeClr val="accent1"/>
                </a:solidFill>
                <a:prstDash val="solid"/>
              </a:ln>
              <a:solidFill>
                <a:srgbClr val="7030A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7" name="背景音乐-犬夜叉(纯音乐) - 铃声.mp3"/>
          <p:cNvPicPr/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95250" y="626745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Click="0" advTm="100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 numSld="999">
                <p:cTn id="47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2" grpId="1"/>
      <p:bldP spid="2" grpId="2"/>
      <p:bldP spid="3" grpId="0"/>
      <p:bldP spid="3" grpId="1"/>
      <p:bldP spid="4" grpId="0"/>
      <p:bldP spid="6" grpId="0"/>
      <p:bldP spid="4" grpId="1"/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office6\wpsassist\cache\A000220150318L61PPIC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318385" y="1013460"/>
            <a:ext cx="5114290" cy="5645150"/>
          </a:xfrm>
          <a:prstGeom prst="rect">
            <a:avLst/>
          </a:prstGeom>
        </p:spPr>
      </p:pic>
      <p:sp>
        <p:nvSpPr>
          <p:cNvPr id="4" name="云形标注 3"/>
          <p:cNvSpPr/>
          <p:nvPr/>
        </p:nvSpPr>
        <p:spPr>
          <a:xfrm>
            <a:off x="5765800" y="84455"/>
            <a:ext cx="3663950" cy="1724660"/>
          </a:xfrm>
          <a:prstGeom prst="cloudCallout">
            <a:avLst>
              <a:gd name="adj1" fmla="val -57071"/>
              <a:gd name="adj2" fmla="val 698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000" b="1">
                <a:solidFill>
                  <a:srgbClr val="66FFCC"/>
                </a:solidFill>
                <a:latin typeface="楷体" charset="0"/>
                <a:ea typeface="楷体" charset="0"/>
              </a:rPr>
              <a:t>我会成功</a:t>
            </a:r>
            <a:endParaRPr lang="zh-CN" altLang="en-US" sz="4000" b="1">
              <a:solidFill>
                <a:srgbClr val="66FFCC"/>
              </a:solidFill>
              <a:latin typeface="楷体" charset="0"/>
              <a:ea typeface="楷体" charset="0"/>
            </a:endParaRPr>
          </a:p>
        </p:txBody>
      </p:sp>
      <p:pic>
        <p:nvPicPr>
          <p:cNvPr id="6" name="图片 5" descr="office6\wpsassist\cache\A000220150322I82PPIC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42260" y="1663065"/>
            <a:ext cx="4628515" cy="4628515"/>
          </a:xfrm>
          <a:prstGeom prst="rect">
            <a:avLst/>
          </a:prstGeom>
        </p:spPr>
      </p:pic>
      <p:sp>
        <p:nvSpPr>
          <p:cNvPr id="5" name="云形标注 4"/>
          <p:cNvSpPr/>
          <p:nvPr/>
        </p:nvSpPr>
        <p:spPr>
          <a:xfrm>
            <a:off x="7141845" y="947420"/>
            <a:ext cx="3586480" cy="1724660"/>
          </a:xfrm>
          <a:prstGeom prst="cloudCallout">
            <a:avLst>
              <a:gd name="adj1" fmla="val -64417"/>
              <a:gd name="adj2" fmla="val 617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>
                <a:solidFill>
                  <a:srgbClr val="66FFCC"/>
                </a:solidFill>
                <a:latin typeface="楷体" charset="0"/>
                <a:ea typeface="楷体" charset="0"/>
              </a:rPr>
              <a:t>我会成为软件工程师</a:t>
            </a:r>
            <a:endParaRPr lang="zh-CN" altLang="en-US" sz="3200">
              <a:solidFill>
                <a:srgbClr val="66FFCC"/>
              </a:solidFill>
              <a:latin typeface="楷体" charset="0"/>
              <a:ea typeface="楷体" charset="0"/>
            </a:endParaRPr>
          </a:p>
        </p:txBody>
      </p:sp>
      <p:pic>
        <p:nvPicPr>
          <p:cNvPr id="8" name="杨培安-我相信 - 铃声.mp3"/>
          <p:cNvPicPr/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rcRect/>
          <a:stretch>
            <a:fillRect/>
          </a:stretch>
        </p:blipFill>
        <p:spPr>
          <a:xfrm>
            <a:off x="95250" y="626745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Tm="75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 numSld="999">
                <p:cTn id="40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/>
      <p:cxnSp>
        <p:nvCxnSpPr>
          <p:cNvPr id="2" name="直接连接符 1"/>
          <p:cNvCxnSpPr/>
          <p:nvPr/>
        </p:nvCxnSpPr>
        <p:spPr>
          <a:xfrm>
            <a:off x="553720" y="506730"/>
            <a:ext cx="11189335" cy="0"/>
          </a:xfrm>
          <a:prstGeom prst="line">
            <a:avLst/>
          </a:prstGeom>
          <a:ln w="28575" cmpd="dbl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673350" y="6340475"/>
            <a:ext cx="6310630" cy="9525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775325" y="506730"/>
            <a:ext cx="0" cy="563245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657860" y="1098550"/>
            <a:ext cx="107696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1002030" y="1127125"/>
            <a:ext cx="9525" cy="226250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3216910" y="1117600"/>
            <a:ext cx="0" cy="12033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11036300" y="1089025"/>
            <a:ext cx="9525" cy="249174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8047990" y="1108075"/>
            <a:ext cx="0" cy="12033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5771515" y="1116965"/>
            <a:ext cx="9525" cy="5222875"/>
          </a:xfrm>
          <a:prstGeom prst="line">
            <a:avLst/>
          </a:prstGeom>
          <a:ln w="730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1722120" y="5816600"/>
            <a:ext cx="1031240" cy="1031240"/>
          </a:xfrm>
          <a:prstGeom prst="ellipse">
            <a:avLst/>
          </a:prstGeom>
          <a:gradFill>
            <a:gsLst>
              <a:gs pos="35000">
                <a:srgbClr val="FBFB11"/>
              </a:gs>
              <a:gs pos="7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accent5"/>
                </a:solidFill>
              </a:rPr>
              <a:t>点我</a:t>
            </a:r>
            <a:endParaRPr lang="zh-CN" altLang="en-US">
              <a:solidFill>
                <a:schemeClr val="accent5"/>
              </a:solidFill>
            </a:endParaRPr>
          </a:p>
        </p:txBody>
      </p:sp>
      <p:sp>
        <p:nvSpPr>
          <p:cNvPr id="7" name="圆角矩形 6">
            <a:hlinkClick r:id="" action="ppaction://hlinkshowjump?jump=firstslide"/>
          </p:cNvPr>
          <p:cNvSpPr/>
          <p:nvPr/>
        </p:nvSpPr>
        <p:spPr>
          <a:xfrm>
            <a:off x="203200" y="3369310"/>
            <a:ext cx="1637665" cy="814070"/>
          </a:xfrm>
          <a:prstGeom prst="roundRect">
            <a:avLst/>
          </a:prstGeom>
          <a:solidFill>
            <a:srgbClr val="23FF2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  <a:latin typeface="楷体" charset="0"/>
                <a:ea typeface="楷体" charset="0"/>
              </a:rPr>
              <a:t>再看一次</a:t>
            </a:r>
            <a:endParaRPr lang="zh-CN" altLang="en-US" sz="2400">
              <a:solidFill>
                <a:schemeClr val="tx1"/>
              </a:solidFill>
              <a:latin typeface="楷体" charset="0"/>
              <a:ea typeface="楷体" charset="0"/>
            </a:endParaRPr>
          </a:p>
        </p:txBody>
      </p:sp>
      <p:sp>
        <p:nvSpPr>
          <p:cNvPr id="20" name="圆角矩形 19">
            <a:hlinkClick r:id="rId1" action="ppaction://hlinkfile"/>
          </p:cNvPr>
          <p:cNvSpPr/>
          <p:nvPr/>
        </p:nvSpPr>
        <p:spPr>
          <a:xfrm>
            <a:off x="2393950" y="2303145"/>
            <a:ext cx="1637665" cy="814070"/>
          </a:xfrm>
          <a:prstGeom prst="roundRect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  <a:latin typeface="楷体" charset="0"/>
                <a:ea typeface="楷体" charset="0"/>
              </a:rPr>
              <a:t>评价</a:t>
            </a:r>
            <a:endParaRPr lang="zh-CN" altLang="en-US" sz="2400">
              <a:solidFill>
                <a:schemeClr val="tx1"/>
              </a:solidFill>
              <a:latin typeface="楷体" charset="0"/>
              <a:ea typeface="楷体" charset="0"/>
            </a:endParaRPr>
          </a:p>
        </p:txBody>
      </p:sp>
      <p:sp>
        <p:nvSpPr>
          <p:cNvPr id="22" name="圆角矩形 21">
            <a:hlinkClick r:id="rId2"/>
          </p:cNvPr>
          <p:cNvSpPr/>
          <p:nvPr/>
        </p:nvSpPr>
        <p:spPr>
          <a:xfrm>
            <a:off x="7209790" y="2322830"/>
            <a:ext cx="1637665" cy="814070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latin typeface="楷体" charset="0"/>
                <a:ea typeface="楷体" charset="0"/>
              </a:rPr>
              <a:t>邮箱</a:t>
            </a:r>
            <a:endParaRPr lang="zh-CN" altLang="en-US" sz="2400">
              <a:latin typeface="楷体" charset="0"/>
              <a:ea typeface="楷体" charset="0"/>
            </a:endParaRPr>
          </a:p>
        </p:txBody>
      </p:sp>
      <p:sp>
        <p:nvSpPr>
          <p:cNvPr id="23" name="圆角矩形 22">
            <a:hlinkClick r:id="" action="ppaction://hlinkshowjump?jump=lastslide"/>
          </p:cNvPr>
          <p:cNvSpPr/>
          <p:nvPr/>
        </p:nvSpPr>
        <p:spPr>
          <a:xfrm>
            <a:off x="10234295" y="3582670"/>
            <a:ext cx="1637665" cy="81407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  <a:latin typeface="楷体" charset="0"/>
                <a:ea typeface="楷体" charset="0"/>
              </a:rPr>
              <a:t>结束</a:t>
            </a:r>
            <a:endParaRPr lang="zh-CN" altLang="en-US" sz="2400">
              <a:solidFill>
                <a:schemeClr val="tx1"/>
              </a:solidFill>
              <a:latin typeface="楷体" charset="0"/>
              <a:ea typeface="楷体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bldLvl="0" animBg="1"/>
      <p:bldP spid="20" grpId="0" bldLvl="0" animBg="1"/>
      <p:bldP spid="22" grpId="0" bldLvl="0" animBg="1"/>
      <p:bldP spid="2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197735" y="2758440"/>
            <a:ext cx="7901940" cy="13106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80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99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charset="0"/>
                <a:ea typeface="楷体" charset="0"/>
              </a:rPr>
              <a:t>到</a:t>
            </a:r>
            <a:r>
              <a:rPr lang="zh-CN" altLang="en-US" sz="80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6600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charset="0"/>
                <a:ea typeface="楷体" charset="0"/>
              </a:rPr>
              <a:t>此</a:t>
            </a:r>
            <a:r>
              <a:rPr lang="zh-CN" altLang="en-US" sz="80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66FFCC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charset="0"/>
                <a:ea typeface="楷体" charset="0"/>
              </a:rPr>
              <a:t>结</a:t>
            </a:r>
            <a:r>
              <a:rPr lang="zh-CN" altLang="en-US" sz="80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33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楷体" charset="0"/>
                <a:ea typeface="楷体" charset="0"/>
              </a:rPr>
              <a:t>束</a:t>
            </a:r>
            <a:endParaRPr lang="zh-CN" altLang="en-US" sz="8000">
              <a:ln w="10160">
                <a:solidFill>
                  <a:schemeClr val="accent5"/>
                </a:solidFill>
                <a:prstDash val="solid"/>
              </a:ln>
              <a:solidFill>
                <a:srgbClr val="FF33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楷体" charset="0"/>
              <a:ea typeface="楷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713740" y="-32385"/>
            <a:ext cx="13002260" cy="22479000"/>
          </a:xfrm>
          <a:prstGeom prst="rect">
            <a:avLst/>
          </a:prstGeom>
          <a:gradFill>
            <a:gsLst>
              <a:gs pos="72000">
                <a:srgbClr val="0099FF"/>
              </a:gs>
              <a:gs pos="52000">
                <a:schemeClr val="accent1">
                  <a:lumMod val="60000"/>
                  <a:lumOff val="40000"/>
                </a:schemeClr>
              </a:gs>
              <a:gs pos="29000">
                <a:schemeClr val="bg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-685800" y="-22225"/>
            <a:ext cx="12994005" cy="22479000"/>
          </a:xfrm>
          <a:prstGeom prst="rect">
            <a:avLst/>
          </a:prstGeom>
          <a:gradFill>
            <a:gsLst>
              <a:gs pos="69000">
                <a:schemeClr val="bg1"/>
              </a:gs>
              <a:gs pos="52000">
                <a:schemeClr val="bg1">
                  <a:lumMod val="50000"/>
                </a:schemeClr>
              </a:gs>
              <a:gs pos="29000">
                <a:schemeClr val="tx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5476" name="组合 15475"/>
          <p:cNvGrpSpPr/>
          <p:nvPr/>
        </p:nvGrpSpPr>
        <p:grpSpPr>
          <a:xfrm>
            <a:off x="8628063" y="908050"/>
            <a:ext cx="430212" cy="431800"/>
            <a:chOff x="0" y="0"/>
            <a:chExt cx="1900" cy="1900"/>
          </a:xfrm>
        </p:grpSpPr>
        <p:sp>
          <p:nvSpPr>
            <p:cNvPr id="15477" name="十字星 1547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78" name="十字星 1547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81495" y="2082800"/>
            <a:ext cx="201295" cy="145415"/>
            <a:chOff x="0" y="0"/>
            <a:chExt cx="1900" cy="1900"/>
          </a:xfrm>
        </p:grpSpPr>
        <p:sp>
          <p:nvSpPr>
            <p:cNvPr id="7" name="十字星 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" name="十字星 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70833" y="5901690"/>
            <a:ext cx="430212" cy="431800"/>
            <a:chOff x="0" y="0"/>
            <a:chExt cx="1900" cy="1900"/>
          </a:xfrm>
        </p:grpSpPr>
        <p:sp>
          <p:nvSpPr>
            <p:cNvPr id="13" name="十字星 1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" name="十字星 1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99648" y="3084830"/>
            <a:ext cx="430212" cy="431800"/>
            <a:chOff x="0" y="0"/>
            <a:chExt cx="1900" cy="1900"/>
          </a:xfrm>
        </p:grpSpPr>
        <p:sp>
          <p:nvSpPr>
            <p:cNvPr id="17" name="十字星 1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" name="十字星 1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1285" y="1147445"/>
            <a:ext cx="201295" cy="145415"/>
            <a:chOff x="0" y="0"/>
            <a:chExt cx="1900" cy="1900"/>
          </a:xfrm>
        </p:grpSpPr>
        <p:sp>
          <p:nvSpPr>
            <p:cNvPr id="82" name="十字星 8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" name="十字星 8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599805" y="1910715"/>
            <a:ext cx="201295" cy="145415"/>
            <a:chOff x="0" y="0"/>
            <a:chExt cx="1900" cy="1900"/>
          </a:xfrm>
        </p:grpSpPr>
        <p:sp>
          <p:nvSpPr>
            <p:cNvPr id="85" name="十字星 8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6" name="十字星 8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588250" y="5376545"/>
            <a:ext cx="201295" cy="145415"/>
            <a:chOff x="0" y="0"/>
            <a:chExt cx="1900" cy="1900"/>
          </a:xfrm>
        </p:grpSpPr>
        <p:sp>
          <p:nvSpPr>
            <p:cNvPr id="96" name="十字星 9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7" name="十字星 9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458960" y="6226175"/>
            <a:ext cx="201295" cy="145415"/>
            <a:chOff x="0" y="0"/>
            <a:chExt cx="1900" cy="1900"/>
          </a:xfrm>
        </p:grpSpPr>
        <p:sp>
          <p:nvSpPr>
            <p:cNvPr id="99" name="十字星 9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0" name="十字星 9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0576560" y="5424170"/>
            <a:ext cx="201295" cy="145415"/>
            <a:chOff x="0" y="0"/>
            <a:chExt cx="1900" cy="1900"/>
          </a:xfrm>
        </p:grpSpPr>
        <p:sp>
          <p:nvSpPr>
            <p:cNvPr id="102" name="十字星 10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" name="十字星 10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857115" y="5787390"/>
            <a:ext cx="201295" cy="145415"/>
            <a:chOff x="0" y="0"/>
            <a:chExt cx="1900" cy="1900"/>
          </a:xfrm>
        </p:grpSpPr>
        <p:sp>
          <p:nvSpPr>
            <p:cNvPr id="105" name="十字星 10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" name="十字星 10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871470" y="4116070"/>
            <a:ext cx="201295" cy="145415"/>
            <a:chOff x="0" y="0"/>
            <a:chExt cx="1900" cy="1900"/>
          </a:xfrm>
        </p:grpSpPr>
        <p:sp>
          <p:nvSpPr>
            <p:cNvPr id="108" name="十字星 10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9" name="十字星 10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1115060" y="2464435"/>
            <a:ext cx="201295" cy="145415"/>
            <a:chOff x="0" y="0"/>
            <a:chExt cx="1900" cy="1900"/>
          </a:xfrm>
        </p:grpSpPr>
        <p:sp>
          <p:nvSpPr>
            <p:cNvPr id="111" name="十字星 11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" name="十字星 11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124585" y="450215"/>
            <a:ext cx="201295" cy="145415"/>
            <a:chOff x="0" y="0"/>
            <a:chExt cx="1900" cy="1900"/>
          </a:xfrm>
        </p:grpSpPr>
        <p:sp>
          <p:nvSpPr>
            <p:cNvPr id="114" name="十字星 11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5" name="十字星 11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117090" y="1624330"/>
            <a:ext cx="201295" cy="145415"/>
            <a:chOff x="0" y="0"/>
            <a:chExt cx="1900" cy="1900"/>
          </a:xfrm>
        </p:grpSpPr>
        <p:sp>
          <p:nvSpPr>
            <p:cNvPr id="117" name="十字星 11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8" name="十字星 11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1057275" y="5071110"/>
            <a:ext cx="201295" cy="145415"/>
            <a:chOff x="0" y="0"/>
            <a:chExt cx="1900" cy="1900"/>
          </a:xfrm>
        </p:grpSpPr>
        <p:sp>
          <p:nvSpPr>
            <p:cNvPr id="123" name="十字星 12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4" name="十字星 12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1191260" y="3161665"/>
            <a:ext cx="201295" cy="145415"/>
            <a:chOff x="0" y="0"/>
            <a:chExt cx="1900" cy="1900"/>
          </a:xfrm>
        </p:grpSpPr>
        <p:sp>
          <p:nvSpPr>
            <p:cNvPr id="126" name="十字星 12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7" name="十字星 12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2393950" y="5528945"/>
            <a:ext cx="201295" cy="145415"/>
            <a:chOff x="0" y="0"/>
            <a:chExt cx="1900" cy="1900"/>
          </a:xfrm>
        </p:grpSpPr>
        <p:sp>
          <p:nvSpPr>
            <p:cNvPr id="129" name="十字星 12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0" name="十字星 12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4274185" y="5054600"/>
            <a:ext cx="125730" cy="76200"/>
            <a:chOff x="0" y="0"/>
            <a:chExt cx="1900" cy="1900"/>
          </a:xfrm>
        </p:grpSpPr>
        <p:sp>
          <p:nvSpPr>
            <p:cNvPr id="132" name="十字星 13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" name="十字星 13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816985" y="1404620"/>
            <a:ext cx="201295" cy="145415"/>
            <a:chOff x="0" y="0"/>
            <a:chExt cx="1900" cy="1900"/>
          </a:xfrm>
        </p:grpSpPr>
        <p:sp>
          <p:nvSpPr>
            <p:cNvPr id="136" name="十字星 13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7" name="十字星 13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864610" y="2636520"/>
            <a:ext cx="201295" cy="145415"/>
            <a:chOff x="0" y="0"/>
            <a:chExt cx="1900" cy="1900"/>
          </a:xfrm>
        </p:grpSpPr>
        <p:sp>
          <p:nvSpPr>
            <p:cNvPr id="139" name="十字星 13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0" name="十字星 13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999808" y="1347470"/>
            <a:ext cx="430212" cy="431800"/>
            <a:chOff x="0" y="0"/>
            <a:chExt cx="1900" cy="1900"/>
          </a:xfrm>
        </p:grpSpPr>
        <p:sp>
          <p:nvSpPr>
            <p:cNvPr id="142" name="十字星 14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" name="十字星 14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11235055" y="4422140"/>
            <a:ext cx="201295" cy="145415"/>
            <a:chOff x="0" y="0"/>
            <a:chExt cx="1900" cy="1900"/>
          </a:xfrm>
        </p:grpSpPr>
        <p:sp>
          <p:nvSpPr>
            <p:cNvPr id="145" name="十字星 14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6" name="十字星 14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920095" y="2799080"/>
            <a:ext cx="201295" cy="145415"/>
            <a:chOff x="0" y="0"/>
            <a:chExt cx="1900" cy="1900"/>
          </a:xfrm>
        </p:grpSpPr>
        <p:sp>
          <p:nvSpPr>
            <p:cNvPr id="148" name="十字星 14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9" name="十字星 14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10795635" y="889635"/>
            <a:ext cx="201295" cy="145415"/>
            <a:chOff x="0" y="0"/>
            <a:chExt cx="1900" cy="1900"/>
          </a:xfrm>
        </p:grpSpPr>
        <p:sp>
          <p:nvSpPr>
            <p:cNvPr id="151" name="十字星 15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2" name="十字星 15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6900545" y="440690"/>
            <a:ext cx="201295" cy="145415"/>
            <a:chOff x="0" y="0"/>
            <a:chExt cx="1900" cy="1900"/>
          </a:xfrm>
        </p:grpSpPr>
        <p:sp>
          <p:nvSpPr>
            <p:cNvPr id="154" name="十字星 15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5" name="十字星 15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2880995" y="97155"/>
            <a:ext cx="201295" cy="145415"/>
            <a:chOff x="0" y="0"/>
            <a:chExt cx="1900" cy="1900"/>
          </a:xfrm>
        </p:grpSpPr>
        <p:sp>
          <p:nvSpPr>
            <p:cNvPr id="157" name="十字星 15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8" name="十字星 15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5000625" y="2292985"/>
            <a:ext cx="201295" cy="145415"/>
            <a:chOff x="0" y="0"/>
            <a:chExt cx="1900" cy="1900"/>
          </a:xfrm>
        </p:grpSpPr>
        <p:sp>
          <p:nvSpPr>
            <p:cNvPr id="160" name="十字星 15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1" name="十字星 16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5830570" y="3288030"/>
            <a:ext cx="125730" cy="76200"/>
            <a:chOff x="0" y="0"/>
            <a:chExt cx="1900" cy="1900"/>
          </a:xfrm>
        </p:grpSpPr>
        <p:sp>
          <p:nvSpPr>
            <p:cNvPr id="163" name="十字星 16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" name="十字星 16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3138170" y="1741805"/>
            <a:ext cx="125730" cy="76200"/>
            <a:chOff x="0" y="0"/>
            <a:chExt cx="1900" cy="1900"/>
          </a:xfrm>
        </p:grpSpPr>
        <p:sp>
          <p:nvSpPr>
            <p:cNvPr id="166" name="十字星 16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7" name="十字星 16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6021705" y="1407160"/>
            <a:ext cx="125730" cy="76200"/>
            <a:chOff x="0" y="0"/>
            <a:chExt cx="1900" cy="1900"/>
          </a:xfrm>
        </p:grpSpPr>
        <p:sp>
          <p:nvSpPr>
            <p:cNvPr id="169" name="十字星 16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0" name="十字星 16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8016875" y="1188085"/>
            <a:ext cx="125730" cy="76200"/>
            <a:chOff x="0" y="0"/>
            <a:chExt cx="1900" cy="1900"/>
          </a:xfrm>
        </p:grpSpPr>
        <p:sp>
          <p:nvSpPr>
            <p:cNvPr id="172" name="十字星 17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3" name="十字星 17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9678035" y="471805"/>
            <a:ext cx="125730" cy="76200"/>
            <a:chOff x="0" y="0"/>
            <a:chExt cx="1900" cy="1900"/>
          </a:xfrm>
        </p:grpSpPr>
        <p:sp>
          <p:nvSpPr>
            <p:cNvPr id="175" name="十字星 17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6" name="十字星 17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3892550" y="528955"/>
            <a:ext cx="125730" cy="76200"/>
            <a:chOff x="0" y="0"/>
            <a:chExt cx="1900" cy="1900"/>
          </a:xfrm>
        </p:grpSpPr>
        <p:sp>
          <p:nvSpPr>
            <p:cNvPr id="178" name="十字星 17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9" name="十字星 17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2346325" y="3660775"/>
            <a:ext cx="125730" cy="76200"/>
            <a:chOff x="0" y="0"/>
            <a:chExt cx="1900" cy="1900"/>
          </a:xfrm>
        </p:grpSpPr>
        <p:sp>
          <p:nvSpPr>
            <p:cNvPr id="181" name="十字星 18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2" name="十字星 18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3634740" y="4959350"/>
            <a:ext cx="125730" cy="76200"/>
            <a:chOff x="0" y="0"/>
            <a:chExt cx="1900" cy="1900"/>
          </a:xfrm>
        </p:grpSpPr>
        <p:sp>
          <p:nvSpPr>
            <p:cNvPr id="184" name="十字星 18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" name="十字星 18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4723130" y="3803650"/>
            <a:ext cx="125730" cy="76200"/>
            <a:chOff x="0" y="0"/>
            <a:chExt cx="1900" cy="1900"/>
          </a:xfrm>
        </p:grpSpPr>
        <p:sp>
          <p:nvSpPr>
            <p:cNvPr id="187" name="十字星 18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8" name="十字星 18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7693025" y="3667760"/>
            <a:ext cx="201295" cy="145415"/>
            <a:chOff x="0" y="0"/>
            <a:chExt cx="1900" cy="1900"/>
          </a:xfrm>
        </p:grpSpPr>
        <p:sp>
          <p:nvSpPr>
            <p:cNvPr id="190" name="十字星 18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1" name="十字星 19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6776720" y="4450715"/>
            <a:ext cx="201295" cy="145415"/>
            <a:chOff x="0" y="0"/>
            <a:chExt cx="1900" cy="1900"/>
          </a:xfrm>
        </p:grpSpPr>
        <p:sp>
          <p:nvSpPr>
            <p:cNvPr id="193" name="十字星 19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" name="十字星 19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10471150" y="1682115"/>
            <a:ext cx="201295" cy="145415"/>
            <a:chOff x="0" y="0"/>
            <a:chExt cx="1900" cy="1900"/>
          </a:xfrm>
        </p:grpSpPr>
        <p:sp>
          <p:nvSpPr>
            <p:cNvPr id="196" name="十字星 19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7" name="十字星 19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8131175" y="4481830"/>
            <a:ext cx="125730" cy="76200"/>
            <a:chOff x="0" y="0"/>
            <a:chExt cx="1900" cy="1900"/>
          </a:xfrm>
        </p:grpSpPr>
        <p:sp>
          <p:nvSpPr>
            <p:cNvPr id="199" name="十字星 19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0" name="十字星 19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9286875" y="3584575"/>
            <a:ext cx="125730" cy="76200"/>
            <a:chOff x="0" y="0"/>
            <a:chExt cx="1900" cy="1900"/>
          </a:xfrm>
        </p:grpSpPr>
        <p:sp>
          <p:nvSpPr>
            <p:cNvPr id="202" name="十字星 20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3" name="十字星 20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7176770" y="3192780"/>
            <a:ext cx="125730" cy="76200"/>
            <a:chOff x="0" y="0"/>
            <a:chExt cx="1900" cy="1900"/>
          </a:xfrm>
        </p:grpSpPr>
        <p:sp>
          <p:nvSpPr>
            <p:cNvPr id="205" name="十字星 20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" name="十字星 20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11444605" y="2362200"/>
            <a:ext cx="125730" cy="76200"/>
            <a:chOff x="0" y="0"/>
            <a:chExt cx="1900" cy="1900"/>
          </a:xfrm>
        </p:grpSpPr>
        <p:sp>
          <p:nvSpPr>
            <p:cNvPr id="208" name="十字星 20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" name="十字星 20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9143365" y="4539615"/>
            <a:ext cx="125730" cy="76200"/>
            <a:chOff x="0" y="0"/>
            <a:chExt cx="1900" cy="1900"/>
          </a:xfrm>
        </p:grpSpPr>
        <p:sp>
          <p:nvSpPr>
            <p:cNvPr id="211" name="十字星 21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2" name="十字星 21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9620885" y="2486660"/>
            <a:ext cx="125730" cy="76200"/>
            <a:chOff x="0" y="0"/>
            <a:chExt cx="1900" cy="1900"/>
          </a:xfrm>
        </p:grpSpPr>
        <p:sp>
          <p:nvSpPr>
            <p:cNvPr id="214" name="十字星 21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" name="十字星 21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6221730" y="5474970"/>
            <a:ext cx="125730" cy="76200"/>
            <a:chOff x="0" y="0"/>
            <a:chExt cx="1900" cy="1900"/>
          </a:xfrm>
        </p:grpSpPr>
        <p:sp>
          <p:nvSpPr>
            <p:cNvPr id="217" name="十字星 21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8" name="十字星 21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6490335" y="6350635"/>
            <a:ext cx="201295" cy="145415"/>
            <a:chOff x="0" y="0"/>
            <a:chExt cx="1900" cy="1900"/>
          </a:xfrm>
        </p:grpSpPr>
        <p:sp>
          <p:nvSpPr>
            <p:cNvPr id="220" name="十字星 21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1" name="十字星 22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3911600" y="6191250"/>
            <a:ext cx="125730" cy="76200"/>
            <a:chOff x="0" y="0"/>
            <a:chExt cx="1900" cy="1900"/>
          </a:xfrm>
        </p:grpSpPr>
        <p:sp>
          <p:nvSpPr>
            <p:cNvPr id="223" name="十字星 22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4" name="十字星 22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5582285" y="4710430"/>
            <a:ext cx="125730" cy="76200"/>
            <a:chOff x="0" y="0"/>
            <a:chExt cx="1900" cy="1900"/>
          </a:xfrm>
        </p:grpSpPr>
        <p:sp>
          <p:nvSpPr>
            <p:cNvPr id="226" name="十字星 22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7" name="十字星 22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3023235" y="2552700"/>
            <a:ext cx="125730" cy="76200"/>
            <a:chOff x="0" y="0"/>
            <a:chExt cx="1900" cy="1900"/>
          </a:xfrm>
        </p:grpSpPr>
        <p:sp>
          <p:nvSpPr>
            <p:cNvPr id="229" name="十字星 22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0" name="十字星 22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016375" y="4366895"/>
            <a:ext cx="125730" cy="76200"/>
            <a:chOff x="0" y="0"/>
            <a:chExt cx="1900" cy="1900"/>
          </a:xfrm>
        </p:grpSpPr>
        <p:sp>
          <p:nvSpPr>
            <p:cNvPr id="232" name="十字星 23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3" name="十字星 23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2689225" y="2734945"/>
            <a:ext cx="125730" cy="76200"/>
            <a:chOff x="0" y="0"/>
            <a:chExt cx="1900" cy="1900"/>
          </a:xfrm>
        </p:grpSpPr>
        <p:sp>
          <p:nvSpPr>
            <p:cNvPr id="235" name="十字星 23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" name="十字星 23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2975610" y="3135630"/>
            <a:ext cx="125730" cy="76200"/>
            <a:chOff x="0" y="0"/>
            <a:chExt cx="1900" cy="1900"/>
          </a:xfrm>
        </p:grpSpPr>
        <p:sp>
          <p:nvSpPr>
            <p:cNvPr id="238" name="十字星 23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9" name="十字星 23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2851785" y="3555365"/>
            <a:ext cx="125730" cy="76200"/>
            <a:chOff x="0" y="0"/>
            <a:chExt cx="1900" cy="1900"/>
          </a:xfrm>
        </p:grpSpPr>
        <p:sp>
          <p:nvSpPr>
            <p:cNvPr id="241" name="十字星 24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2" name="十字星 24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1992630" y="2810510"/>
            <a:ext cx="125730" cy="76200"/>
            <a:chOff x="0" y="0"/>
            <a:chExt cx="1900" cy="1900"/>
          </a:xfrm>
        </p:grpSpPr>
        <p:sp>
          <p:nvSpPr>
            <p:cNvPr id="244" name="十字星 24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5" name="十字星 24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2040255" y="2199640"/>
            <a:ext cx="125730" cy="76200"/>
            <a:chOff x="0" y="0"/>
            <a:chExt cx="1900" cy="1900"/>
          </a:xfrm>
        </p:grpSpPr>
        <p:sp>
          <p:nvSpPr>
            <p:cNvPr id="247" name="十字星 24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48" name="十字星 24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3167380" y="2247265"/>
            <a:ext cx="125730" cy="76200"/>
            <a:chOff x="0" y="0"/>
            <a:chExt cx="1900" cy="1900"/>
          </a:xfrm>
        </p:grpSpPr>
        <p:sp>
          <p:nvSpPr>
            <p:cNvPr id="250" name="十字星 24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51" name="十字星 25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1887220" y="3441065"/>
            <a:ext cx="125730" cy="76200"/>
            <a:chOff x="0" y="0"/>
            <a:chExt cx="1900" cy="1900"/>
          </a:xfrm>
        </p:grpSpPr>
        <p:sp>
          <p:nvSpPr>
            <p:cNvPr id="253" name="十字星 25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54" name="十字星 25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3405505" y="3869690"/>
            <a:ext cx="125730" cy="76200"/>
            <a:chOff x="0" y="0"/>
            <a:chExt cx="1900" cy="1900"/>
          </a:xfrm>
        </p:grpSpPr>
        <p:sp>
          <p:nvSpPr>
            <p:cNvPr id="256" name="十字星 25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57" name="十字星 25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2794000" y="1503680"/>
            <a:ext cx="125730" cy="76200"/>
            <a:chOff x="0" y="0"/>
            <a:chExt cx="1900" cy="1900"/>
          </a:xfrm>
        </p:grpSpPr>
        <p:sp>
          <p:nvSpPr>
            <p:cNvPr id="259" name="十字星 25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0" name="十字星 25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2632710" y="2168525"/>
            <a:ext cx="201295" cy="145415"/>
            <a:chOff x="0" y="0"/>
            <a:chExt cx="1900" cy="1900"/>
          </a:xfrm>
        </p:grpSpPr>
        <p:sp>
          <p:nvSpPr>
            <p:cNvPr id="262" name="十字星 26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3" name="十字星 26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2383155" y="2630170"/>
            <a:ext cx="125730" cy="76200"/>
            <a:chOff x="0" y="0"/>
            <a:chExt cx="1900" cy="1900"/>
          </a:xfrm>
        </p:grpSpPr>
        <p:sp>
          <p:nvSpPr>
            <p:cNvPr id="268" name="十字星 26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9" name="十字星 26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1772920" y="3116580"/>
            <a:ext cx="125730" cy="76200"/>
            <a:chOff x="0" y="0"/>
            <a:chExt cx="1900" cy="1900"/>
          </a:xfrm>
        </p:grpSpPr>
        <p:sp>
          <p:nvSpPr>
            <p:cNvPr id="271" name="十字星 27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2" name="十字星 27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1649095" y="4404995"/>
            <a:ext cx="125730" cy="76200"/>
            <a:chOff x="0" y="0"/>
            <a:chExt cx="1900" cy="1900"/>
          </a:xfrm>
        </p:grpSpPr>
        <p:sp>
          <p:nvSpPr>
            <p:cNvPr id="275" name="十字星 27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" name="十字星 27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1314450" y="3947160"/>
            <a:ext cx="125730" cy="76200"/>
            <a:chOff x="0" y="0"/>
            <a:chExt cx="1900" cy="1900"/>
          </a:xfrm>
        </p:grpSpPr>
        <p:sp>
          <p:nvSpPr>
            <p:cNvPr id="278" name="十字星 27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9" name="十字星 27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80" name="组合 279"/>
          <p:cNvGrpSpPr/>
          <p:nvPr/>
        </p:nvGrpSpPr>
        <p:grpSpPr>
          <a:xfrm>
            <a:off x="1658620" y="5369560"/>
            <a:ext cx="125730" cy="76200"/>
            <a:chOff x="0" y="0"/>
            <a:chExt cx="1900" cy="1900"/>
          </a:xfrm>
        </p:grpSpPr>
        <p:sp>
          <p:nvSpPr>
            <p:cNvPr id="281" name="十字星 28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2" name="十字星 28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8379460" y="2828925"/>
            <a:ext cx="125730" cy="76200"/>
            <a:chOff x="0" y="0"/>
            <a:chExt cx="1900" cy="1900"/>
          </a:xfrm>
        </p:grpSpPr>
        <p:sp>
          <p:nvSpPr>
            <p:cNvPr id="284" name="十字星 28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5" name="十字星 28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7778115" y="2592070"/>
            <a:ext cx="125730" cy="76200"/>
            <a:chOff x="0" y="0"/>
            <a:chExt cx="1900" cy="1900"/>
          </a:xfrm>
        </p:grpSpPr>
        <p:sp>
          <p:nvSpPr>
            <p:cNvPr id="287" name="十字星 28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8" name="十字星 28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9936480" y="4384040"/>
            <a:ext cx="201295" cy="145415"/>
            <a:chOff x="0" y="0"/>
            <a:chExt cx="1900" cy="1900"/>
          </a:xfrm>
        </p:grpSpPr>
        <p:sp>
          <p:nvSpPr>
            <p:cNvPr id="290" name="十字星 28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1" name="十字星 29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10441940" y="3728085"/>
            <a:ext cx="125730" cy="76200"/>
            <a:chOff x="0" y="0"/>
            <a:chExt cx="1900" cy="1900"/>
          </a:xfrm>
        </p:grpSpPr>
        <p:sp>
          <p:nvSpPr>
            <p:cNvPr id="293" name="十字星 29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4" name="十字星 29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10279380" y="3011805"/>
            <a:ext cx="125730" cy="76200"/>
            <a:chOff x="0" y="0"/>
            <a:chExt cx="1900" cy="1900"/>
          </a:xfrm>
        </p:grpSpPr>
        <p:sp>
          <p:nvSpPr>
            <p:cNvPr id="296" name="十字星 29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" name="十字星 29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98" name="组合 297"/>
          <p:cNvGrpSpPr/>
          <p:nvPr/>
        </p:nvGrpSpPr>
        <p:grpSpPr>
          <a:xfrm>
            <a:off x="3576955" y="3249930"/>
            <a:ext cx="125730" cy="76200"/>
            <a:chOff x="0" y="0"/>
            <a:chExt cx="1900" cy="1900"/>
          </a:xfrm>
        </p:grpSpPr>
        <p:sp>
          <p:nvSpPr>
            <p:cNvPr id="299" name="十字星 29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0" name="十字星 29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3491230" y="2771775"/>
            <a:ext cx="125730" cy="76200"/>
            <a:chOff x="0" y="0"/>
            <a:chExt cx="1900" cy="1900"/>
          </a:xfrm>
        </p:grpSpPr>
        <p:sp>
          <p:nvSpPr>
            <p:cNvPr id="302" name="十字星 30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3" name="十字星 30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04" name="组合 303"/>
          <p:cNvGrpSpPr/>
          <p:nvPr/>
        </p:nvGrpSpPr>
        <p:grpSpPr>
          <a:xfrm>
            <a:off x="3051810" y="3460115"/>
            <a:ext cx="125730" cy="76200"/>
            <a:chOff x="0" y="0"/>
            <a:chExt cx="1900" cy="1900"/>
          </a:xfrm>
        </p:grpSpPr>
        <p:sp>
          <p:nvSpPr>
            <p:cNvPr id="305" name="十字星 30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6" name="十字星 30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273685" y="3536315"/>
            <a:ext cx="125730" cy="76200"/>
            <a:chOff x="0" y="0"/>
            <a:chExt cx="1900" cy="1900"/>
          </a:xfrm>
        </p:grpSpPr>
        <p:sp>
          <p:nvSpPr>
            <p:cNvPr id="309" name="十字星 30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" name="十字星 30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313055" y="717550"/>
            <a:ext cx="201295" cy="145415"/>
            <a:chOff x="0" y="0"/>
            <a:chExt cx="1900" cy="1900"/>
          </a:xfrm>
        </p:grpSpPr>
        <p:sp>
          <p:nvSpPr>
            <p:cNvPr id="312" name="十字星 31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3" name="十字星 31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474980" y="2178050"/>
            <a:ext cx="201295" cy="145415"/>
            <a:chOff x="0" y="0"/>
            <a:chExt cx="1900" cy="1900"/>
          </a:xfrm>
        </p:grpSpPr>
        <p:sp>
          <p:nvSpPr>
            <p:cNvPr id="315" name="十字星 31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6" name="十字星 31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197485" y="2877185"/>
            <a:ext cx="125730" cy="76200"/>
            <a:chOff x="0" y="0"/>
            <a:chExt cx="1900" cy="1900"/>
          </a:xfrm>
        </p:grpSpPr>
        <p:sp>
          <p:nvSpPr>
            <p:cNvPr id="318" name="十字星 31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9" name="十字星 31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0" name="组合 319"/>
          <p:cNvGrpSpPr/>
          <p:nvPr/>
        </p:nvGrpSpPr>
        <p:grpSpPr>
          <a:xfrm>
            <a:off x="655955" y="1597660"/>
            <a:ext cx="125730" cy="76200"/>
            <a:chOff x="0" y="0"/>
            <a:chExt cx="1900" cy="1900"/>
          </a:xfrm>
        </p:grpSpPr>
        <p:sp>
          <p:nvSpPr>
            <p:cNvPr id="321" name="十字星 32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2" name="十字星 32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283845" y="4576445"/>
            <a:ext cx="125730" cy="76200"/>
            <a:chOff x="0" y="0"/>
            <a:chExt cx="1900" cy="1900"/>
          </a:xfrm>
        </p:grpSpPr>
        <p:sp>
          <p:nvSpPr>
            <p:cNvPr id="324" name="十字星 32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5" name="十字星 32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6" name="组合 325"/>
          <p:cNvGrpSpPr/>
          <p:nvPr/>
        </p:nvGrpSpPr>
        <p:grpSpPr>
          <a:xfrm>
            <a:off x="474980" y="5636260"/>
            <a:ext cx="125730" cy="76200"/>
            <a:chOff x="0" y="0"/>
            <a:chExt cx="1900" cy="1900"/>
          </a:xfrm>
        </p:grpSpPr>
        <p:sp>
          <p:nvSpPr>
            <p:cNvPr id="327" name="十字星 32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8" name="十字星 32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551180" y="4166235"/>
            <a:ext cx="125730" cy="76200"/>
            <a:chOff x="0" y="0"/>
            <a:chExt cx="1900" cy="1900"/>
          </a:xfrm>
        </p:grpSpPr>
        <p:sp>
          <p:nvSpPr>
            <p:cNvPr id="330" name="十字星 32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1" name="十字星 33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32" name="组合 331"/>
          <p:cNvGrpSpPr/>
          <p:nvPr/>
        </p:nvGrpSpPr>
        <p:grpSpPr>
          <a:xfrm>
            <a:off x="932815" y="6219190"/>
            <a:ext cx="125730" cy="76200"/>
            <a:chOff x="0" y="0"/>
            <a:chExt cx="1900" cy="1900"/>
          </a:xfrm>
        </p:grpSpPr>
        <p:sp>
          <p:nvSpPr>
            <p:cNvPr id="333" name="十字星 33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4" name="十字星 33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1925955" y="6343650"/>
            <a:ext cx="125730" cy="76200"/>
            <a:chOff x="0" y="0"/>
            <a:chExt cx="1900" cy="1900"/>
          </a:xfrm>
        </p:grpSpPr>
        <p:sp>
          <p:nvSpPr>
            <p:cNvPr id="336" name="十字星 33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" name="十字星 33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38" name="组合 337"/>
          <p:cNvGrpSpPr/>
          <p:nvPr/>
        </p:nvGrpSpPr>
        <p:grpSpPr>
          <a:xfrm>
            <a:off x="2804160" y="5341620"/>
            <a:ext cx="125730" cy="76200"/>
            <a:chOff x="0" y="0"/>
            <a:chExt cx="1900" cy="1900"/>
          </a:xfrm>
        </p:grpSpPr>
        <p:sp>
          <p:nvSpPr>
            <p:cNvPr id="339" name="十字星 33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0" name="十字星 33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>
            <a:off x="2459990" y="4844415"/>
            <a:ext cx="125730" cy="76200"/>
            <a:chOff x="0" y="0"/>
            <a:chExt cx="1900" cy="1900"/>
          </a:xfrm>
        </p:grpSpPr>
        <p:sp>
          <p:nvSpPr>
            <p:cNvPr id="342" name="十字星 34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3" name="十字星 34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44" name="组合 343"/>
          <p:cNvGrpSpPr/>
          <p:nvPr/>
        </p:nvGrpSpPr>
        <p:grpSpPr>
          <a:xfrm>
            <a:off x="2804160" y="6362700"/>
            <a:ext cx="125730" cy="76200"/>
            <a:chOff x="0" y="0"/>
            <a:chExt cx="1900" cy="1900"/>
          </a:xfrm>
        </p:grpSpPr>
        <p:sp>
          <p:nvSpPr>
            <p:cNvPr id="345" name="十字星 34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6" name="十字星 34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47" name="组合 346"/>
          <p:cNvGrpSpPr/>
          <p:nvPr/>
        </p:nvGrpSpPr>
        <p:grpSpPr>
          <a:xfrm>
            <a:off x="3729990" y="5656580"/>
            <a:ext cx="125730" cy="76200"/>
            <a:chOff x="0" y="0"/>
            <a:chExt cx="1900" cy="1900"/>
          </a:xfrm>
        </p:grpSpPr>
        <p:sp>
          <p:nvSpPr>
            <p:cNvPr id="348" name="十字星 34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9" name="十字星 34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7863840" y="1807210"/>
            <a:ext cx="125730" cy="76200"/>
            <a:chOff x="0" y="0"/>
            <a:chExt cx="1900" cy="1900"/>
          </a:xfrm>
        </p:grpSpPr>
        <p:sp>
          <p:nvSpPr>
            <p:cNvPr id="351" name="十字星 35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2" name="十字星 35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53" name="组合 352"/>
          <p:cNvGrpSpPr/>
          <p:nvPr/>
        </p:nvGrpSpPr>
        <p:grpSpPr>
          <a:xfrm>
            <a:off x="7415530" y="1550670"/>
            <a:ext cx="125730" cy="76200"/>
            <a:chOff x="0" y="0"/>
            <a:chExt cx="1900" cy="1900"/>
          </a:xfrm>
        </p:grpSpPr>
        <p:sp>
          <p:nvSpPr>
            <p:cNvPr id="354" name="十字星 35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5" name="十字星 35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56" name="组合 355"/>
          <p:cNvGrpSpPr/>
          <p:nvPr/>
        </p:nvGrpSpPr>
        <p:grpSpPr>
          <a:xfrm>
            <a:off x="5582920" y="421640"/>
            <a:ext cx="201295" cy="145415"/>
            <a:chOff x="0" y="0"/>
            <a:chExt cx="1900" cy="1900"/>
          </a:xfrm>
        </p:grpSpPr>
        <p:sp>
          <p:nvSpPr>
            <p:cNvPr id="357" name="十字星 35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" name="十字星 35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59" name="组合 358"/>
          <p:cNvGrpSpPr/>
          <p:nvPr/>
        </p:nvGrpSpPr>
        <p:grpSpPr>
          <a:xfrm>
            <a:off x="6183630" y="662940"/>
            <a:ext cx="125730" cy="76200"/>
            <a:chOff x="0" y="0"/>
            <a:chExt cx="1900" cy="1900"/>
          </a:xfrm>
        </p:grpSpPr>
        <p:sp>
          <p:nvSpPr>
            <p:cNvPr id="360" name="十字星 35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1" name="十字星 36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8246110" y="529590"/>
            <a:ext cx="125730" cy="76200"/>
            <a:chOff x="0" y="0"/>
            <a:chExt cx="1900" cy="1900"/>
          </a:xfrm>
        </p:grpSpPr>
        <p:sp>
          <p:nvSpPr>
            <p:cNvPr id="363" name="十字星 36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4" name="十字星 36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7233920" y="891540"/>
            <a:ext cx="125730" cy="76200"/>
            <a:chOff x="0" y="0"/>
            <a:chExt cx="1900" cy="1900"/>
          </a:xfrm>
        </p:grpSpPr>
        <p:sp>
          <p:nvSpPr>
            <p:cNvPr id="366" name="十字星 365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67" name="十字星 366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68" name="组合 367"/>
          <p:cNvGrpSpPr/>
          <p:nvPr/>
        </p:nvGrpSpPr>
        <p:grpSpPr>
          <a:xfrm>
            <a:off x="9611360" y="1396365"/>
            <a:ext cx="125730" cy="76200"/>
            <a:chOff x="0" y="0"/>
            <a:chExt cx="1900" cy="1900"/>
          </a:xfrm>
        </p:grpSpPr>
        <p:sp>
          <p:nvSpPr>
            <p:cNvPr id="369" name="十字星 368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0" name="十字星 369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71" name="组合 370"/>
          <p:cNvGrpSpPr/>
          <p:nvPr/>
        </p:nvGrpSpPr>
        <p:grpSpPr>
          <a:xfrm>
            <a:off x="6202680" y="1940560"/>
            <a:ext cx="125730" cy="76200"/>
            <a:chOff x="0" y="0"/>
            <a:chExt cx="1900" cy="1900"/>
          </a:xfrm>
        </p:grpSpPr>
        <p:sp>
          <p:nvSpPr>
            <p:cNvPr id="372" name="十字星 371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3" name="十字星 372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6155055" y="2668270"/>
            <a:ext cx="125730" cy="76200"/>
            <a:chOff x="0" y="0"/>
            <a:chExt cx="1900" cy="1900"/>
          </a:xfrm>
        </p:grpSpPr>
        <p:sp>
          <p:nvSpPr>
            <p:cNvPr id="375" name="十字星 374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6" name="十字星 375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77" name="组合 376"/>
          <p:cNvGrpSpPr/>
          <p:nvPr/>
        </p:nvGrpSpPr>
        <p:grpSpPr>
          <a:xfrm>
            <a:off x="5009515" y="1693545"/>
            <a:ext cx="125730" cy="76200"/>
            <a:chOff x="0" y="0"/>
            <a:chExt cx="1900" cy="1900"/>
          </a:xfrm>
        </p:grpSpPr>
        <p:sp>
          <p:nvSpPr>
            <p:cNvPr id="378" name="十字星 377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9" name="十字星 378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80" name="组合 379"/>
          <p:cNvGrpSpPr/>
          <p:nvPr/>
        </p:nvGrpSpPr>
        <p:grpSpPr>
          <a:xfrm>
            <a:off x="4789805" y="958850"/>
            <a:ext cx="125730" cy="76200"/>
            <a:chOff x="0" y="0"/>
            <a:chExt cx="1900" cy="1900"/>
          </a:xfrm>
        </p:grpSpPr>
        <p:sp>
          <p:nvSpPr>
            <p:cNvPr id="381" name="十字星 380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2" name="十字星 381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83" name="组合 382"/>
          <p:cNvGrpSpPr/>
          <p:nvPr/>
        </p:nvGrpSpPr>
        <p:grpSpPr>
          <a:xfrm>
            <a:off x="2832735" y="796290"/>
            <a:ext cx="125730" cy="76200"/>
            <a:chOff x="0" y="0"/>
            <a:chExt cx="1900" cy="1900"/>
          </a:xfrm>
        </p:grpSpPr>
        <p:sp>
          <p:nvSpPr>
            <p:cNvPr id="384" name="十字星 383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5" name="十字星 384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2336165" y="653415"/>
            <a:ext cx="125730" cy="76200"/>
            <a:chOff x="0" y="0"/>
            <a:chExt cx="1900" cy="1900"/>
          </a:xfrm>
        </p:grpSpPr>
        <p:sp>
          <p:nvSpPr>
            <p:cNvPr id="387" name="十字星 386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8" name="十字星 387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4246245" y="2091690"/>
            <a:ext cx="201295" cy="145415"/>
            <a:chOff x="0" y="0"/>
            <a:chExt cx="1900" cy="1900"/>
          </a:xfrm>
        </p:grpSpPr>
        <p:sp>
          <p:nvSpPr>
            <p:cNvPr id="390" name="十字星 389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91" name="十字星 390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1983105" y="929640"/>
            <a:ext cx="125730" cy="76200"/>
            <a:chOff x="0" y="0"/>
            <a:chExt cx="1900" cy="1900"/>
          </a:xfrm>
        </p:grpSpPr>
        <p:sp>
          <p:nvSpPr>
            <p:cNvPr id="393" name="十字星 392"/>
            <p:cNvSpPr/>
            <p:nvPr/>
          </p:nvSpPr>
          <p:spPr>
            <a:xfrm rot="3419877">
              <a:off x="0" y="0"/>
              <a:ext cx="1900" cy="1900"/>
            </a:xfrm>
            <a:prstGeom prst="star4">
              <a:avLst>
                <a:gd name="adj" fmla="val 17606"/>
              </a:avLst>
            </a:prstGeom>
            <a:gradFill rotWithShape="1">
              <a:gsLst>
                <a:gs pos="0">
                  <a:schemeClr val="bg1">
                    <a:alpha val="51999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94" name="十字星 393"/>
            <p:cNvSpPr/>
            <p:nvPr/>
          </p:nvSpPr>
          <p:spPr>
            <a:xfrm rot="900000">
              <a:off x="0" y="0"/>
              <a:ext cx="1851" cy="1851"/>
            </a:xfrm>
            <a:prstGeom prst="star4">
              <a:avLst>
                <a:gd name="adj" fmla="val 14370"/>
              </a:avLst>
            </a:prstGeom>
            <a:gradFill rotWithShape="1">
              <a:gsLst>
                <a:gs pos="0">
                  <a:srgbClr val="66CCFF">
                    <a:alpha val="79999"/>
                  </a:srgbClr>
                </a:gs>
                <a:gs pos="100000">
                  <a:schemeClr val="bg1">
                    <a:alpha val="9999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5" name="椭圆 4"/>
          <p:cNvSpPr/>
          <p:nvPr/>
        </p:nvSpPr>
        <p:spPr>
          <a:xfrm>
            <a:off x="8401050" y="2651760"/>
            <a:ext cx="574040" cy="536575"/>
          </a:xfrm>
          <a:prstGeom prst="ellipse">
            <a:avLst/>
          </a:prstGeom>
          <a:gradFill flip="none">
            <a:gsLst>
              <a:gs pos="65000">
                <a:srgbClr val="012D86">
                  <a:alpha val="75000"/>
                </a:srgbClr>
              </a:gs>
              <a:gs pos="50000">
                <a:srgbClr val="0E2557">
                  <a:alpha val="10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9" name="椭圆 8"/>
          <p:cNvSpPr/>
          <p:nvPr/>
        </p:nvSpPr>
        <p:spPr>
          <a:xfrm>
            <a:off x="6940550" y="3559810"/>
            <a:ext cx="460375" cy="430530"/>
          </a:xfrm>
          <a:prstGeom prst="ellipse">
            <a:avLst/>
          </a:prstGeom>
          <a:gradFill flip="none">
            <a:gsLst>
              <a:gs pos="2000">
                <a:srgbClr val="E30000">
                  <a:alpha val="45000"/>
                  <a:lumMod val="73000"/>
                  <a:lumOff val="27000"/>
                </a:srgbClr>
              </a:gs>
              <a:gs pos="98000">
                <a:srgbClr val="76030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1" name="椭圆 10"/>
          <p:cNvSpPr/>
          <p:nvPr/>
        </p:nvSpPr>
        <p:spPr>
          <a:xfrm>
            <a:off x="9643745" y="3645535"/>
            <a:ext cx="574040" cy="536575"/>
          </a:xfrm>
          <a:prstGeom prst="ellipse">
            <a:avLst/>
          </a:prstGeom>
          <a:gradFill flip="none">
            <a:gsLst>
              <a:gs pos="25000">
                <a:srgbClr val="FF6600"/>
              </a:gs>
              <a:gs pos="46000">
                <a:srgbClr val="FF6600"/>
              </a:gs>
              <a:gs pos="9000">
                <a:srgbClr val="FF6600">
                  <a:alpha val="100000"/>
                </a:srgbClr>
              </a:gs>
              <a:gs pos="61000">
                <a:srgbClr val="FF6600"/>
              </a:gs>
              <a:gs pos="80000">
                <a:srgbClr val="FF6600"/>
              </a:gs>
              <a:gs pos="94000">
                <a:srgbClr val="FF66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glow rad="304800">
              <a:srgbClr val="FF6600">
                <a:alpha val="82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6" name="椭圆 15"/>
          <p:cNvSpPr/>
          <p:nvPr/>
        </p:nvSpPr>
        <p:spPr>
          <a:xfrm>
            <a:off x="6807835" y="2261235"/>
            <a:ext cx="574040" cy="536575"/>
          </a:xfrm>
          <a:prstGeom prst="ellipse">
            <a:avLst/>
          </a:prstGeom>
          <a:gradFill flip="none">
            <a:gsLst>
              <a:gs pos="42000">
                <a:srgbClr val="007BD3"/>
              </a:gs>
              <a:gs pos="89000">
                <a:srgbClr val="03437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9" name="椭圆 18"/>
          <p:cNvSpPr/>
          <p:nvPr/>
        </p:nvSpPr>
        <p:spPr>
          <a:xfrm>
            <a:off x="5766435" y="3071495"/>
            <a:ext cx="574040" cy="536575"/>
          </a:xfrm>
          <a:prstGeom prst="ellipse">
            <a:avLst/>
          </a:prstGeom>
          <a:gradFill flip="none">
            <a:gsLst>
              <a:gs pos="25000">
                <a:schemeClr val="bg1">
                  <a:alpha val="30000"/>
                </a:schemeClr>
              </a:gs>
              <a:gs pos="42000">
                <a:schemeClr val="bg1">
                  <a:alpha val="5000"/>
                </a:schemeClr>
              </a:gs>
              <a:gs pos="9000">
                <a:schemeClr val="bg1">
                  <a:alpha val="0"/>
                </a:schemeClr>
              </a:gs>
              <a:gs pos="74000">
                <a:schemeClr val="bg1">
                  <a:alpha val="0"/>
                </a:schemeClr>
              </a:gs>
              <a:gs pos="83000">
                <a:schemeClr val="bg1">
                  <a:alpha val="0"/>
                </a:schemeClr>
              </a:gs>
              <a:gs pos="100000">
                <a:schemeClr val="bg1">
                  <a:alpha val="39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glow rad="330200">
              <a:srgbClr val="FFFF00">
                <a:alpha val="7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20" name="圆角矩形标注 19"/>
          <p:cNvSpPr/>
          <p:nvPr/>
        </p:nvSpPr>
        <p:spPr>
          <a:xfrm>
            <a:off x="2117725" y="402590"/>
            <a:ext cx="4543425" cy="1507490"/>
          </a:xfrm>
          <a:prstGeom prst="wedgeRoundRectCallout">
            <a:avLst>
              <a:gd name="adj1" fmla="val -2410"/>
              <a:gd name="adj2" fmla="val 11154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>
                <a:solidFill>
                  <a:schemeClr val="bg2"/>
                </a:solidFill>
                <a:uFillTx/>
              </a:rPr>
              <a:t>我是太阳还是星星？</a:t>
            </a:r>
            <a:endParaRPr lang="zh-CN" altLang="en-US" sz="4800">
              <a:solidFill>
                <a:schemeClr val="bg2"/>
              </a:solidFill>
              <a:uFillTx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939800" y="4039870"/>
            <a:ext cx="4543425" cy="1850390"/>
          </a:xfrm>
          <a:prstGeom prst="wedgeRoundRectCallout">
            <a:avLst>
              <a:gd name="adj1" fmla="val 49063"/>
              <a:gd name="adj2" fmla="val -926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>
                <a:solidFill>
                  <a:schemeClr val="bg2"/>
                </a:solidFill>
                <a:uFillTx/>
              </a:rPr>
              <a:t>我要成为高级</a:t>
            </a:r>
            <a:r>
              <a:rPr lang="zh-CN" altLang="en-US" sz="4800">
                <a:solidFill>
                  <a:schemeClr val="bg1"/>
                </a:solidFill>
                <a:uFillTx/>
              </a:rPr>
              <a:t>软件工程师</a:t>
            </a:r>
            <a:endParaRPr lang="zh-CN" altLang="en-US" sz="4800">
              <a:solidFill>
                <a:schemeClr val="bg1"/>
              </a:solidFill>
              <a:uFillTx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7127240" y="1004570"/>
            <a:ext cx="4543425" cy="1507490"/>
          </a:xfrm>
          <a:prstGeom prst="wedgeRoundRectCallout">
            <a:avLst>
              <a:gd name="adj1" fmla="val -40230"/>
              <a:gd name="adj2" fmla="val 11853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800">
                <a:solidFill>
                  <a:schemeClr val="bg2"/>
                </a:solidFill>
                <a:uFillTx/>
              </a:rPr>
              <a:t>这都不重要，重要的是。。。</a:t>
            </a:r>
            <a:endParaRPr lang="zh-CN" altLang="en-US" sz="4800">
              <a:solidFill>
                <a:schemeClr val="bg2"/>
              </a:solidFill>
              <a:uFillTx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04085" y="2600325"/>
            <a:ext cx="7600950" cy="1432560"/>
          </a:xfrm>
          <a:prstGeom prst="rect">
            <a:avLst/>
          </a:prstGeom>
          <a:noFill/>
          <a:ln>
            <a:noFill/>
          </a:ln>
          <a:effectLst>
            <a:glow rad="1638300">
              <a:schemeClr val="bg1">
                <a:alpha val="90000"/>
              </a:schemeClr>
            </a:glow>
            <a:reflection endPos="78000" dist="228600" dir="5400000" sy="-100000" algn="bl" rotWithShape="0"/>
            <a:softEdge rad="279400"/>
          </a:effectLst>
          <a:scene3d>
            <a:camera prst="orthographicFront"/>
            <a:lightRig rig="threePt" dir="t"/>
          </a:scene3d>
          <a:sp3d extrusionH="12700"/>
        </p:spPr>
        <p:txBody>
          <a:bodyPr wrap="square" rtlCol="0" anchor="t">
            <a:spAutoFit/>
          </a:bodyPr>
          <a:p>
            <a:pPr algn="ctr"/>
            <a:r>
              <a:rPr lang="zh-CN" altLang="en-US" sz="88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华文行楷" charset="0"/>
                <a:ea typeface="华文行楷" charset="0"/>
              </a:rPr>
              <a:t>我的专业梦</a:t>
            </a:r>
            <a:endParaRPr lang="zh-CN" altLang="en-US" sz="880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华文行楷" charset="0"/>
              <a:ea typeface="华文行楷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3000"/>
    </mc:Choice>
    <mc:Fallback>
      <p:transition advClick="0" advTm="3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00" fill="hold"/>
                                        <p:tgtEl>
                                          <p:spTgt spid="1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00" fill="hold"/>
                                        <p:tgtEl>
                                          <p:spTgt spid="1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600" tmFilter="0, 0; .2, .5; .8, .5; 1, 0"/>
                                        <p:tgtEl>
                                          <p:spTgt spid="154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300" autoRev="1" fill="hold"/>
                                        <p:tgtEl>
                                          <p:spTgt spid="154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6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3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6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3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6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3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7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7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7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6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30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6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30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7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6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30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7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7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7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6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130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7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7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7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6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30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7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6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30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7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7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7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6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130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7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7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7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6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130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7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6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130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7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7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7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60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1300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7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7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7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600" tmFilter="0, 0; .2, .5; .8, .5; 1, 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1300" autoRev="1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7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26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130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7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7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7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600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1300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7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7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7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2600" tmFilter="0, 0; .2, .5; .8, .5; 1, 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1300" autoRev="1" fill="hold"/>
                                        <p:tgtEl>
                                          <p:spTgt spid="1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7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600" tmFilter="0, 0; .2, .5; .8, .5; 1, 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6" dur="1300" autoRev="1" fill="hold"/>
                                        <p:tgtEl>
                                          <p:spTgt spid="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7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7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7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600" tmFilter="0, 0; .2, .5; .8, .5; 1, 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1300" autoRev="1" fill="hold"/>
                                        <p:tgtEl>
                                          <p:spTgt spid="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7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7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7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2600" tmFilter="0, 0; .2, .5; .8, .5; 1, 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1300" autoRev="1" fill="hold"/>
                                        <p:tgtEl>
                                          <p:spTgt spid="1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7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2600" tmFilter="0, 0; .2, .5; .8, .5; 1, 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1300" autoRev="1" fill="hold"/>
                                        <p:tgtEl>
                                          <p:spTgt spid="1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7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7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7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6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8" dur="130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7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7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7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2600" tmFilter="0, 0; .2, .5; .8, .5; 1, 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1300" autoRev="1" fill="hold"/>
                                        <p:tgtEl>
                                          <p:spTgt spid="1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7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2600" tmFilter="0, 0; .2, .5; .8, .5; 1, 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1300" autoRev="1" fill="hold"/>
                                        <p:tgtEl>
                                          <p:spTgt spid="1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7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7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7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2600" tmFilter="0, 0; .2, .5; .8, .5; 1, 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2" dur="1300" autoRev="1" fill="hold"/>
                                        <p:tgtEl>
                                          <p:spTgt spid="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7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7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7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2600" tmFilter="0, 0; .2, .5; .8, .5; 1, 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1300" autoRev="1" fill="hold"/>
                                        <p:tgtEl>
                                          <p:spTgt spid="1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7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2600" tmFilter="0, 0; .2, .5; .8, .5; 1, 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8" dur="1300" autoRev="1" fill="hold"/>
                                        <p:tgtEl>
                                          <p:spTgt spid="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7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7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7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2600" tmFilter="0, 0; .2, .5; .8, .5; 1, 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6" dur="1300" autoRev="1" fill="hold"/>
                                        <p:tgtEl>
                                          <p:spTgt spid="1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7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7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7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2600" tmFilter="0, 0; .2, .5; .8, .5; 1, 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1300" autoRev="1" fill="hold"/>
                                        <p:tgtEl>
                                          <p:spTgt spid="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7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2600" tmFilter="0, 0; .2, .5; .8, .5; 1, 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2" dur="1300" autoRev="1" fill="hold"/>
                                        <p:tgtEl>
                                          <p:spTgt spid="1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7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7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7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2600" tmFilter="0, 0; .2, .5; .8, .5; 1, 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0" dur="1300" autoRev="1" fill="hold"/>
                                        <p:tgtEl>
                                          <p:spTgt spid="1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7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7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7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2600" tmFilter="0, 0; .2, .5; .8, .5; 1, 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1300" autoRev="1" fill="hold"/>
                                        <p:tgtEl>
                                          <p:spTgt spid="1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7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600" tmFilter="0, 0; .2, .5; .8, .5; 1, 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6" dur="1300" autoRev="1" fill="hold"/>
                                        <p:tgtEl>
                                          <p:spTgt spid="1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7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7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7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2600" tmFilter="0, 0; .2, .5; .8, .5; 1, 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4" dur="1300" autoRev="1" fill="hold"/>
                                        <p:tgtEl>
                                          <p:spTgt spid="1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7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7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17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2600" tmFilter="0, 0; .2, .5; .8, .5; 1, 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1300" autoRev="1" fill="hold"/>
                                        <p:tgtEl>
                                          <p:spTgt spid="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7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2600" tmFilter="0, 0; .2, .5; .8, .5; 1, 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0" dur="1300" autoRev="1" fill="hold"/>
                                        <p:tgtEl>
                                          <p:spTgt spid="1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17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7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17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2600" tmFilter="0, 0; .2, .5; .8, .5; 1, 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8" dur="1300" autoRev="1" fill="hold"/>
                                        <p:tgtEl>
                                          <p:spTgt spid="1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17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7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17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2600" tmFilter="0, 0; .2, .5; .8, .5; 1, 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6" dur="1300" autoRev="1" fill="hold"/>
                                        <p:tgtEl>
                                          <p:spTgt spid="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7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2600" tmFilter="0, 0; .2, .5; .8, .5; 1, 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4" dur="1300" autoRev="1" fill="hold"/>
                                        <p:tgtEl>
                                          <p:spTgt spid="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7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7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7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2600" tmFilter="0, 0; .2, .5; .8, .5; 1, 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2" dur="1300" autoRev="1" fill="hold"/>
                                        <p:tgtEl>
                                          <p:spTgt spid="2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17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7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17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26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0" dur="130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7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2600" tmFilter="0, 0; .2, .5; .8, .5; 1, 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8" dur="1300" autoRev="1" fill="hold"/>
                                        <p:tgtEl>
                                          <p:spTgt spid="2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7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7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17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" dur="2600" tmFilter="0, 0; .2, .5; .8, .5; 1, 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6" dur="1300" autoRev="1" fill="hold"/>
                                        <p:tgtEl>
                                          <p:spTgt spid="2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7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7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17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2600" tmFilter="0, 0; .2, .5; .8, .5; 1, 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4" dur="1300" autoRev="1" fill="hold"/>
                                        <p:tgtEl>
                                          <p:spTgt spid="2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17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600" tmFilter="0, 0; .2, .5; .8, .5; 1, 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2" dur="1300" autoRev="1" fill="hold"/>
                                        <p:tgtEl>
                                          <p:spTgt spid="2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7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7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17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2600" tmFilter="0, 0; .2, .5; .8, .5; 1, 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0" dur="1300" autoRev="1" fill="hold"/>
                                        <p:tgtEl>
                                          <p:spTgt spid="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17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7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5" dur="17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7" dur="2600" tmFilter="0, 0; .2, .5; .8, .5; 1, 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8" dur="1300" autoRev="1" fill="hold"/>
                                        <p:tgtEl>
                                          <p:spTgt spid="2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7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26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6" dur="130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17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7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17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2600" tmFilter="0, 0; .2, .5; .8, .5; 1, 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4" dur="1300" autoRev="1" fill="hold"/>
                                        <p:tgtEl>
                                          <p:spTgt spid="2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17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7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17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1" dur="2600" tmFilter="0, 0; .2, .5; .8, .5; 1, 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2" dur="1300" autoRev="1" fill="hold"/>
                                        <p:tgtEl>
                                          <p:spTgt spid="2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7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600" tmFilter="0, 0; .2, .5; .8, .5; 1, 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0" dur="1300" autoRev="1" fill="hold"/>
                                        <p:tgtEl>
                                          <p:spTgt spid="2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17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7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17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2600" tmFilter="0, 0; .2, .5; .8, .5; 1, 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8" dur="1300" autoRev="1" fill="hold"/>
                                        <p:tgtEl>
                                          <p:spTgt spid="2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17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7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3" dur="17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" dur="2600" tmFilter="0, 0; .2, .5; .8, .5; 1, 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6" dur="1300" autoRev="1" fill="hold"/>
                                        <p:tgtEl>
                                          <p:spTgt spid="2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17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" dur="2600" tmFilter="0, 0; .2, .5; .8, .5; 1, 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4" dur="1300" autoRev="1" fill="hold"/>
                                        <p:tgtEl>
                                          <p:spTgt spid="2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7" dur="17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7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17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2600" tmFilter="0, 0; .2, .5; .8, .5; 1, 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2" dur="1300" autoRev="1" fill="hold"/>
                                        <p:tgtEl>
                                          <p:spTgt spid="2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5" dur="17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17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7" dur="17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9" dur="2600" tmFilter="0, 0; .2, .5; .8, .5; 1, 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0" dur="1300" autoRev="1" fill="hold"/>
                                        <p:tgtEl>
                                          <p:spTgt spid="2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17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7" dur="2600" tmFilter="0, 0; .2, .5; .8, .5; 1, 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8" dur="1300" autoRev="1" fill="hold"/>
                                        <p:tgtEl>
                                          <p:spTgt spid="2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1" dur="17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7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17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5" dur="2600" tmFilter="0, 0; .2, .5; .8, .5; 1, 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6" dur="1300" autoRev="1" fill="hold"/>
                                        <p:tgtEl>
                                          <p:spTgt spid="2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17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7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17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3" dur="2600" tmFilter="0, 0; .2, .5; .8, .5; 1, 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4" dur="1300" autoRev="1" fill="hold"/>
                                        <p:tgtEl>
                                          <p:spTgt spid="2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17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7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17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1" dur="2600" tmFilter="0, 0; .2, .5; .8, .5; 1, 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2" dur="1300" autoRev="1" fill="hold"/>
                                        <p:tgtEl>
                                          <p:spTgt spid="2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5" dur="17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7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7" dur="17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9" dur="2600" tmFilter="0, 0; .2, .5; .8, .5; 1, 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0" dur="1300" autoRev="1" fill="hold"/>
                                        <p:tgtEl>
                                          <p:spTgt spid="2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3" dur="17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7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5" dur="17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7" dur="2600" tmFilter="0, 0; .2, .5; .8, .5; 1, 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8" dur="1300" autoRev="1" fill="hold"/>
                                        <p:tgtEl>
                                          <p:spTgt spid="2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17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7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3" dur="17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600" tmFilter="0, 0; .2, .5; .8, .5; 1, 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6" dur="1300" autoRev="1" fill="hold"/>
                                        <p:tgtEl>
                                          <p:spTgt spid="2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17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7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17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3" dur="2600" tmFilter="0, 0; .2, .5; .8, .5; 1, 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4" dur="1300" autoRev="1" fill="hold"/>
                                        <p:tgtEl>
                                          <p:spTgt spid="2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7" dur="17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7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17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1" dur="2600" tmFilter="0, 0; .2, .5; .8, .5; 1, 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2" dur="1300" autoRev="1" fill="hold"/>
                                        <p:tgtEl>
                                          <p:spTgt spid="2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17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7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7" dur="17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2600" tmFilter="0, 0; .2, .5; .8, .5; 1, 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0" dur="1300" autoRev="1" fill="hold"/>
                                        <p:tgtEl>
                                          <p:spTgt spid="2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3" dur="17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7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5" dur="17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7" dur="2600" tmFilter="0, 0; .2, .5; .8, .5; 1, 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8" dur="1300" autoRev="1" fill="hold"/>
                                        <p:tgtEl>
                                          <p:spTgt spid="2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1" dur="17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7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3" dur="17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5" dur="2600" tmFilter="0, 0; .2, .5; .8, .5; 1, 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6" dur="1300" autoRev="1" fill="hold"/>
                                        <p:tgtEl>
                                          <p:spTgt spid="2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7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7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7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600" tmFilter="0, 0; .2, .5; .8, .5; 1, 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4" dur="1300" autoRev="1" fill="hold"/>
                                        <p:tgtEl>
                                          <p:spTgt spid="2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7" dur="17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17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9" dur="17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1" dur="2600" tmFilter="0, 0; .2, .5; .8, .5; 1, 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2" dur="1300" autoRev="1" fill="hold"/>
                                        <p:tgtEl>
                                          <p:spTgt spid="2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17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7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17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9" dur="2600" tmFilter="0, 0; .2, .5; .8, .5; 1, 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0" dur="1300" autoRev="1" fill="hold"/>
                                        <p:tgtEl>
                                          <p:spTgt spid="2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17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7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5" dur="17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7" dur="2600" tmFilter="0, 0; .2, .5; .8, .5; 1, 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8" dur="1300" autoRev="1" fill="hold"/>
                                        <p:tgtEl>
                                          <p:spTgt spid="3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1" dur="17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17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3" dur="17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5" dur="2600" tmFilter="0, 0; .2, .5; .8, .5; 1, 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6" dur="1300" autoRev="1" fill="hold"/>
                                        <p:tgtEl>
                                          <p:spTgt spid="3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9" dur="17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17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1" dur="17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3" dur="2600" tmFilter="0, 0; .2, .5; .8, .5; 1, 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4" dur="1300" autoRev="1" fill="hold"/>
                                        <p:tgtEl>
                                          <p:spTgt spid="3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17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7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17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1" dur="2600" tmFilter="0, 0; .2, .5; .8, .5; 1, 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2" dur="1300" autoRev="1" fill="hold"/>
                                        <p:tgtEl>
                                          <p:spTgt spid="3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17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7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17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9" dur="2600" tmFilter="0, 0; .2, .5; .8, .5; 1, 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0" dur="1300" autoRev="1" fill="hold"/>
                                        <p:tgtEl>
                                          <p:spTgt spid="3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3" dur="17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17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5" dur="17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7" dur="2600" tmFilter="0, 0; .2, .5; .8, .5; 1, 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8" dur="1300" autoRev="1" fill="hold"/>
                                        <p:tgtEl>
                                          <p:spTgt spid="3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17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7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3" dur="17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5" dur="2600" tmFilter="0, 0; .2, .5; .8, .5; 1, 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6" dur="1300" autoRev="1" fill="hold"/>
                                        <p:tgtEl>
                                          <p:spTgt spid="3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9" dur="17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17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17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3" dur="2600" tmFilter="0, 0; .2, .5; .8, .5; 1, 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4" dur="1300" autoRev="1" fill="hold"/>
                                        <p:tgtEl>
                                          <p:spTgt spid="3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7" dur="17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17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9" dur="17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1" dur="2600" tmFilter="0, 0; .2, .5; .8, .5; 1, 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2" dur="1300" autoRev="1" fill="hold"/>
                                        <p:tgtEl>
                                          <p:spTgt spid="3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5" dur="17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7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7" dur="17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9" dur="2600" tmFilter="0, 0; .2, .5; .8, .5; 1, 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0" dur="1300" autoRev="1" fill="hold"/>
                                        <p:tgtEl>
                                          <p:spTgt spid="3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3" dur="17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17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5" dur="17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7" dur="2600" tmFilter="0, 0; .2, .5; .8, .5; 1, 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8" dur="1300" autoRev="1" fill="hold"/>
                                        <p:tgtEl>
                                          <p:spTgt spid="3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17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17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17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5" dur="2600" tmFilter="0, 0; .2, .5; .8, .5; 1, 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6" dur="1300" autoRev="1" fill="hold"/>
                                        <p:tgtEl>
                                          <p:spTgt spid="3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17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7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17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3" dur="2600" tmFilter="0, 0; .2, .5; .8, .5; 1, 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4" dur="1300" autoRev="1" fill="hold"/>
                                        <p:tgtEl>
                                          <p:spTgt spid="3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7" dur="17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17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9" dur="17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1" dur="2600" tmFilter="0, 0; .2, .5; .8, .5; 1, 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2" dur="1300" autoRev="1" fill="hold"/>
                                        <p:tgtEl>
                                          <p:spTgt spid="3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5" dur="17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7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7" dur="17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9" dur="2600" tmFilter="0, 0; .2, .5; .8, .5; 1, 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0" dur="1300" autoRev="1" fill="hold"/>
                                        <p:tgtEl>
                                          <p:spTgt spid="3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3" dur="17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7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5" dur="17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7" dur="2600" tmFilter="0, 0; .2, .5; .8, .5; 1, 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8" dur="1300" autoRev="1" fill="hold"/>
                                        <p:tgtEl>
                                          <p:spTgt spid="3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1" dur="17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7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3" dur="17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5" dur="2600" tmFilter="0, 0; .2, .5; .8, .5; 1, 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6" dur="1300" autoRev="1" fill="hold"/>
                                        <p:tgtEl>
                                          <p:spTgt spid="3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9" dur="17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17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1" dur="17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3" dur="2600" tmFilter="0, 0; .2, .5; .8, .5; 1, 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4" dur="1300" autoRev="1" fill="hold"/>
                                        <p:tgtEl>
                                          <p:spTgt spid="3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17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17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17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1" dur="2600" tmFilter="0, 0; .2, .5; .8, .5; 1, 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2" dur="1300" autoRev="1" fill="hold"/>
                                        <p:tgtEl>
                                          <p:spTgt spid="3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5" dur="17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7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7" dur="17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9" dur="2600" tmFilter="0, 0; .2, .5; .8, .5; 1, 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0" dur="1300" autoRev="1" fill="hold"/>
                                        <p:tgtEl>
                                          <p:spTgt spid="3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3" dur="17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17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5" dur="17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7" dur="2600" tmFilter="0, 0; .2, .5; .8, .5; 1, 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8" dur="1300" autoRev="1" fill="hold"/>
                                        <p:tgtEl>
                                          <p:spTgt spid="3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1" dur="17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2" dur="17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3" dur="17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5" dur="2600" tmFilter="0, 0; .2, .5; .8, .5; 1, 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6" dur="1300" autoRev="1" fill="hold"/>
                                        <p:tgtEl>
                                          <p:spTgt spid="3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9" dur="17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17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1" dur="17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3" dur="2600" tmFilter="0, 0; .2, .5; .8, .5; 1, 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4" dur="1300" autoRev="1" fill="hold"/>
                                        <p:tgtEl>
                                          <p:spTgt spid="3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7" dur="17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17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9" dur="17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1" dur="2600" tmFilter="0, 0; .2, .5; .8, .5; 1, 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2" dur="1300" autoRev="1" fill="hold"/>
                                        <p:tgtEl>
                                          <p:spTgt spid="3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5" dur="17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17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7" dur="17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9" dur="2600" tmFilter="0, 0; .2, .5; .8, .5; 1, 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0" dur="1300" autoRev="1" fill="hold"/>
                                        <p:tgtEl>
                                          <p:spTgt spid="3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17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7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17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7" dur="2600" tmFilter="0, 0; .2, .5; .8, .5; 1, 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8" dur="1300" autoRev="1" fill="hold"/>
                                        <p:tgtEl>
                                          <p:spTgt spid="3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9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1" dur="17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2" dur="17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3" dur="17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4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5" dur="2600" tmFilter="0, 0; .2, .5; .8, .5; 1, 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6" dur="1300" autoRev="1" fill="hold"/>
                                        <p:tgtEl>
                                          <p:spTgt spid="3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7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9" dur="17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0" dur="17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1" dur="17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3" dur="2600" tmFilter="0, 0; .2, .5; .8, .5; 1, 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4" dur="1300" autoRev="1" fill="hold"/>
                                        <p:tgtEl>
                                          <p:spTgt spid="3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5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7" dur="17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17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9" dur="17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1" dur="2600" tmFilter="0, 0; .2, .5; .8, .5; 1, 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2" dur="1300" autoRev="1" fill="hold"/>
                                        <p:tgtEl>
                                          <p:spTgt spid="3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3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5" dur="17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7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7" dur="17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8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2600" tmFilter="0, 0; .2, .5; .8, .5; 1, 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0" dur="1300" autoRev="1" fill="hold"/>
                                        <p:tgtEl>
                                          <p:spTgt spid="3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3" dur="17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4" dur="17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5" dur="17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6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7" dur="2600" tmFilter="0, 0; .2, .5; .8, .5; 1, 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8" dur="1300" autoRev="1" fill="hold"/>
                                        <p:tgtEl>
                                          <p:spTgt spid="3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18064 0.025312 C 0.009289 0.060349 -0.046053 0.050579 -0.105547 0.003489 C -0.165040 -0.043601 -0.206155 -0.110179 -0.197381 -0.145216 C -0.188606 -0.180253 -0.133264 -0.170483 -0.073770 -0.123393 C -0.014277 -0.076303 0.026839 -0.009725 0.018064 0.025312 Z " pathEditMode="relative" rAng="-1607466960" ptsTypes="">
                                      <p:cBhvr>
                                        <p:cTn id="8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85"/>
                                    </p:animMotion>
                                  </p:childTnLst>
                                </p:cTn>
                              </p:par>
                              <p:par>
                                <p:cTn id="8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85058 -0.022224 C -0.308230 0.070297 -0.238970 0.214989 -0.130364 0.300953 C -0.021757 0.386918 0.085071 0.381602 0.108242 0.289080 C 0.131413 0.196558 0.062154 0.051866 -0.046453 -0.034098 C -0.155060 -0.120062 -0.261887 -0.114746 -0.285058 -0.022224 Z " pathEditMode="relative" rAng="0" ptsTypes="">
                                      <p:cBhvr>
                                        <p:cTn id="83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156"/>
                                    </p:animMotion>
                                  </p:childTnLst>
                                </p:cTn>
                              </p:par>
                              <p:par>
                                <p:cTn id="8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506188 -0.149556 C -0.469919 -0.294377 -0.311744 -0.309851 -0.152893 -0.184118 C 0.005957 -0.058385 0.105329 0.160942 0.069060 0.305763 C 0.032791 0.450584 -0.125385 0.466058 -0.284235 0.340325 C -0.443086 0.214592 -0.542458 -0.004735 -0.506188 -0.149556 Z " pathEditMode="relative" ptsTypes="">
                                      <p:cBhvr>
                                        <p:cTn id="83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22646 0.203192 C 0.069258 0.017074 -0.047144 -0.255847 -0.237344 -0.406393 C -0.427544 -0.556940 -0.619517 -0.528104 -0.666129 -0.341985 C -0.712741 -0.155867 -0.596339 0.117054 -0.406139 0.267600 C -0.215939 0.418147 -0.023966 0.389311 0.022646 0.203192 Z " pathEditMode="relative" rAng="-1607466960" ptsTypes="">
                                      <p:cBhvr>
                                        <p:cTn id="83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" y="-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7" fill="hold">
                            <p:stCondLst>
                              <p:cond delay="0"/>
                            </p:stCondLst>
                            <p:childTnLst>
                              <p:par>
                                <p:cTn id="8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1" fill="hold">
                            <p:stCondLst>
                              <p:cond delay="2000"/>
                            </p:stCondLst>
                            <p:childTnLst>
                              <p:par>
                                <p:cTn id="842" presetID="4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5" fill="hold">
                            <p:stCondLst>
                              <p:cond delay="3000"/>
                            </p:stCondLst>
                            <p:childTnLst>
                              <p:par>
                                <p:cTn id="846" presetID="4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9" fill="hold">
                            <p:stCondLst>
                              <p:cond delay="5000"/>
                            </p:stCondLst>
                            <p:childTnLst>
                              <p:par>
                                <p:cTn id="8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7000"/>
                            </p:stCondLst>
                            <p:childTnLst>
                              <p:par>
                                <p:cTn id="854" presetID="4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7" fill="hold">
                            <p:stCondLst>
                              <p:cond delay="9000"/>
                            </p:stCondLst>
                            <p:childTnLst>
                              <p:par>
                                <p:cTn id="858" presetID="4" presetClass="exit" presetSubtype="3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8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2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870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arn(inVertical)">
                                      <p:cBhvr>
                                        <p:cTn id="87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3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4" presetID="7" presetClass="exit" presetSubtype="1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7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8" presetID="7" presetClass="exit" presetSubtype="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2" presetID="7" presetClass="exit" presetSubtype="1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8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6" presetID="7" presetClass="exit" presetSubtype="1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0" presetID="7" presetClass="exit" presetSubtype="1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9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89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125 -1.644352 L 0.041406 -2.257593 " pathEditMode="relative" rAng="0" ptsTypes="">
                                      <p:cBhvr>
                                        <p:cTn id="896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7" fill="hold">
                            <p:stCondLst>
                              <p:cond delay="24500"/>
                            </p:stCondLst>
                            <p:childTnLst>
                              <p:par>
                                <p:cTn id="8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24500"/>
                            </p:stCondLst>
                            <p:childTnLst>
                              <p:par>
                                <p:cTn id="90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125 -1.644352 L 0.041406 -2.257593 " pathEditMode="relative" rAng="0" ptsTypes="">
                                      <p:cBhvr>
                                        <p:cTn id="90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"/>
                                    </p:animMotion>
                                  </p:childTnLst>
                                </p:cTn>
                              </p:par>
                              <p:par>
                                <p:cTn id="9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4" dur="500"/>
                                        <p:tgtEl>
                                          <p:spTgt spid="1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5" dur="500"/>
                                        <p:tgtEl>
                                          <p:spTgt spid="1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6" dur="500"/>
                                        <p:tgtEl>
                                          <p:spTgt spid="15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9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9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4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9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0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4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5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9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0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4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5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4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9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0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4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5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9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0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4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5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9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4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9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0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4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5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9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0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4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5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9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4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9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0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4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5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9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0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4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5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9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0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4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5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9"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0"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4"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5"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9"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0"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4" dur="5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5" dur="5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6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9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0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4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5"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9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0"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1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4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5" dur="5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9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0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1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4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5"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9" dur="5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0" dur="500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1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4"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5"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9"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0"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1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4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5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9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0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4"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5"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6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9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0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4" dur="5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5" dur="5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6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9" dur="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0" dur="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4" dur="5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5" dur="5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6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9" dur="5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0" dur="5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4"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5"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6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9"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0"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1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4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5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6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9" dur="5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0" dur="5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4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5"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6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9" dur="5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0" dur="5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4" dur="5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5" dur="5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6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9" dur="5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0" dur="5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4" dur="5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5" dur="5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9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0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4" dur="5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5" dur="5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6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9" dur="5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0" dur="5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1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4" dur="5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5" dur="5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6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9" dur="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0" dur="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4" dur="5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5" dur="5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6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9" dur="5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0" dur="5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4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5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6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9" dur="5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0" dur="5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1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4" dur="5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5" dur="5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9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0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1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4" dur="5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5" dur="5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9"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0"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1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4" dur="500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5" dur="500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6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9" dur="500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0" dur="500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1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4"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5"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6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9" dur="500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0" dur="500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1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4" dur="500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5" dur="500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6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9" dur="50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0" dur="50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1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4" dur="500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5" dur="500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6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9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0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1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4"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5"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6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9"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0"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1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4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5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6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9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0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1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4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5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6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9"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0"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1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4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5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6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9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0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1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4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5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9" dur="50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0" dur="50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1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4" dur="50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5" dur="50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6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9" dur="500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0" dur="500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4" dur="500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5" dur="500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6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9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0" dur="5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1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4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5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6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9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0" dur="500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1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4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5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6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9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0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1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4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5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6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6" grpId="0" bldLvl="0" animBg="1"/>
      <p:bldP spid="5" grpId="0" bldLvl="0" animBg="1"/>
      <p:bldP spid="11" grpId="0" bldLvl="0" animBg="1"/>
      <p:bldP spid="9" grpId="1" animBg="1"/>
      <p:bldP spid="16" grpId="1" animBg="1"/>
      <p:bldP spid="5" grpId="1" animBg="1"/>
      <p:bldP spid="11" grpId="1" animBg="1"/>
      <p:bldP spid="9" grpId="2" animBg="1"/>
      <p:bldP spid="16" grpId="2" animBg="1"/>
      <p:bldP spid="5" grpId="2" animBg="1"/>
      <p:bldP spid="11" grpId="2" animBg="1"/>
      <p:bldP spid="9" grpId="3" animBg="1"/>
      <p:bldP spid="16" grpId="3" animBg="1"/>
      <p:bldP spid="5" grpId="3" animBg="1"/>
      <p:bldP spid="11" grpId="3" animBg="1"/>
      <p:bldP spid="8" grpId="0" bldLvl="0" build="allAtOnce"/>
      <p:bldP spid="8" grpId="1" bldLvl="0" build="allAtOnce"/>
      <p:bldP spid="8" grpId="2" bldLvl="0" build="allAtOnce"/>
      <p:bldP spid="8" grpId="3" bldLvl="0" build="allAtOnce"/>
      <p:bldP spid="8" grpId="4" bldLvl="0" build="allAtOnce"/>
      <p:bldP spid="8" grpId="5" bldLvl="0" build="allAtOnce"/>
      <p:bldP spid="8" grpId="6" bldLvl="0" build="allAtOnce"/>
      <p:bldP spid="8" grpId="7" bldLvl="0" build="allAtOnce"/>
      <p:bldP spid="8" grpId="8" bldLvl="0" build="allAtOnce"/>
      <p:bldP spid="8" grpId="9" bldLvl="0" build="allAtOnce"/>
      <p:bldP spid="8" grpId="10" bldLvl="0" build="allAtOnce"/>
      <p:bldP spid="8" grpId="11" bldLvl="0" build="allAtOnce"/>
      <p:bldP spid="8" grpId="12" bldLvl="0" build="allAtOnce"/>
      <p:bldP spid="8" grpId="13" bldLvl="0" build="allAtOnce"/>
      <p:bldP spid="8" grpId="14" bldLvl="0" build="allAtOnce"/>
      <p:bldP spid="8" grpId="15" bldLvl="0" build="allAtOnce"/>
      <p:bldP spid="8" grpId="16" bldLvl="0" build="allAtOnce"/>
      <p:bldP spid="8" grpId="17" bldLvl="0" build="allAtOnce"/>
      <p:bldP spid="8" grpId="18" bldLvl="0" build="allAtOnce"/>
      <p:bldP spid="8" grpId="19" bldLvl="0" build="allAtOnce"/>
      <p:bldP spid="19" grpId="0" animBg="1"/>
      <p:bldP spid="19" grpId="1" animBg="1"/>
      <p:bldP spid="19" grpId="2" animBg="1"/>
      <p:bldP spid="22" grpId="0" bldLvl="0" animBg="1"/>
      <p:bldP spid="4" grpId="0" bldLvl="0" animBg="1"/>
      <p:bldP spid="22" grpId="1" bldLvl="0" animBg="1"/>
      <p:bldP spid="23" grpId="2" animBg="1"/>
      <p:bldP spid="23" grpId="3" animBg="1"/>
      <p:bldP spid="20" grpId="0" animBg="1"/>
      <p:bldP spid="20" grpId="1" animBg="1"/>
      <p:bldP spid="21" grpId="0" animBg="1"/>
      <p:bldP spid="21" grpId="1" animBg="1"/>
      <p:bldP spid="5" grpId="4" animBg="1"/>
      <p:bldP spid="19" grpId="3" animBg="1"/>
      <p:bldP spid="16" grpId="4" animBg="1"/>
      <p:bldP spid="9" grpId="4" animBg="1"/>
      <p:bldP spid="11" grpId="4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-65405" y="-60960"/>
            <a:ext cx="12277725" cy="69195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7584440" y="3032125"/>
            <a:ext cx="4710430" cy="3866515"/>
          </a:xfrm>
          <a:custGeom>
            <a:avLst/>
            <a:gdLst>
              <a:gd name="connisteX0" fmla="*/ 4681220 w 4710430"/>
              <a:gd name="connsiteY0" fmla="*/ 0 h 3866515"/>
              <a:gd name="connisteX1" fmla="*/ 0 w 4710430"/>
              <a:gd name="connsiteY1" fmla="*/ 2315845 h 3866515"/>
              <a:gd name="connisteX2" fmla="*/ 1802765 w 4710430"/>
              <a:gd name="connsiteY2" fmla="*/ 3866515 h 3866515"/>
              <a:gd name="connisteX3" fmla="*/ 4710430 w 4710430"/>
              <a:gd name="connsiteY3" fmla="*/ 3866515 h 3866515"/>
              <a:gd name="connisteX4" fmla="*/ 4681220 w 4710430"/>
              <a:gd name="connsiteY4" fmla="*/ 0 h 386651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4710430" h="3866515">
                <a:moveTo>
                  <a:pt x="4681220" y="0"/>
                </a:moveTo>
                <a:lnTo>
                  <a:pt x="0" y="2315845"/>
                </a:lnTo>
                <a:lnTo>
                  <a:pt x="1802765" y="3866515"/>
                </a:lnTo>
                <a:lnTo>
                  <a:pt x="4710430" y="3866515"/>
                </a:lnTo>
                <a:lnTo>
                  <a:pt x="468122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286385" y="1365250"/>
            <a:ext cx="6176645" cy="1783715"/>
          </a:xfrm>
          <a:prstGeom prst="wedgeRoundRectCallout">
            <a:avLst>
              <a:gd name="adj1" fmla="val 32985"/>
              <a:gd name="adj2" fmla="val 12547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6600">
                <a:solidFill>
                  <a:schemeClr val="accent5">
                    <a:lumMod val="50000"/>
                  </a:schemeClr>
                </a:solidFill>
                <a:uFillTx/>
              </a:rPr>
              <a:t>明天就是未来</a:t>
            </a:r>
            <a:endParaRPr lang="zh-CN" altLang="en-US" sz="6600">
              <a:solidFill>
                <a:schemeClr val="accent5">
                  <a:lumMod val="50000"/>
                </a:schemeClr>
              </a:solidFill>
              <a:uFillTx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5584190" y="3218815"/>
            <a:ext cx="6176645" cy="1783715"/>
          </a:xfrm>
          <a:prstGeom prst="wedgeRoundRectCallout">
            <a:avLst>
              <a:gd name="adj1" fmla="val -36881"/>
              <a:gd name="adj2" fmla="val 10674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6600">
                <a:solidFill>
                  <a:schemeClr val="accent5">
                    <a:lumMod val="50000"/>
                  </a:schemeClr>
                </a:solidFill>
                <a:uFillTx/>
              </a:rPr>
              <a:t>就从现在做起</a:t>
            </a:r>
            <a:endParaRPr lang="zh-CN" altLang="en-US" sz="6600">
              <a:solidFill>
                <a:schemeClr val="accent5">
                  <a:lumMod val="50000"/>
                </a:schemeClr>
              </a:solidFill>
              <a:uFillTx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-140970" y="5502910"/>
            <a:ext cx="7780655" cy="1414780"/>
          </a:xfrm>
          <a:custGeom>
            <a:avLst/>
            <a:gdLst>
              <a:gd name="connisteX0" fmla="*/ 0 w 7780655"/>
              <a:gd name="connsiteY0" fmla="*/ 833755 h 1414780"/>
              <a:gd name="connisteX1" fmla="*/ 6142990 w 7780655"/>
              <a:gd name="connsiteY1" fmla="*/ 0 h 1414780"/>
              <a:gd name="connisteX2" fmla="*/ 7780655 w 7780655"/>
              <a:gd name="connsiteY2" fmla="*/ 1414780 h 1414780"/>
              <a:gd name="connisteX3" fmla="*/ 19050 w 7780655"/>
              <a:gd name="connsiteY3" fmla="*/ 1405255 h 1414780"/>
              <a:gd name="connisteX4" fmla="*/ 0 w 7780655"/>
              <a:gd name="connsiteY4" fmla="*/ 833755 h 141478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7780655" h="1414780">
                <a:moveTo>
                  <a:pt x="0" y="833755"/>
                </a:moveTo>
                <a:lnTo>
                  <a:pt x="6142990" y="0"/>
                </a:lnTo>
                <a:lnTo>
                  <a:pt x="7780655" y="1414780"/>
                </a:lnTo>
                <a:lnTo>
                  <a:pt x="19050" y="1405255"/>
                </a:lnTo>
                <a:lnTo>
                  <a:pt x="0" y="8337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-276860" y="-514350"/>
            <a:ext cx="6715125" cy="5803900"/>
          </a:xfrm>
          <a:custGeom>
            <a:avLst/>
            <a:gdLst>
              <a:gd name="connisteX0" fmla="*/ 38735 w 6715125"/>
              <a:gd name="connsiteY0" fmla="*/ 145415 h 5803900"/>
              <a:gd name="connisteX1" fmla="*/ 38735 w 6715125"/>
              <a:gd name="connsiteY1" fmla="*/ 5803900 h 5803900"/>
              <a:gd name="connisteX2" fmla="*/ 6715125 w 6715125"/>
              <a:gd name="connsiteY2" fmla="*/ 4815205 h 5803900"/>
              <a:gd name="connisteX3" fmla="*/ 6705600 w 6715125"/>
              <a:gd name="connsiteY3" fmla="*/ 0 h 5803900"/>
              <a:gd name="connisteX4" fmla="*/ 0 w 6715125"/>
              <a:gd name="connsiteY4" fmla="*/ 0 h 5803900"/>
              <a:gd name="connisteX5" fmla="*/ 29210 w 6715125"/>
              <a:gd name="connsiteY5" fmla="*/ 203200 h 580390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6715125" h="5803900">
                <a:moveTo>
                  <a:pt x="38735" y="145415"/>
                </a:moveTo>
                <a:lnTo>
                  <a:pt x="38735" y="5803900"/>
                </a:lnTo>
                <a:lnTo>
                  <a:pt x="6715125" y="4815205"/>
                </a:lnTo>
                <a:lnTo>
                  <a:pt x="6705600" y="0"/>
                </a:lnTo>
                <a:lnTo>
                  <a:pt x="0" y="0"/>
                </a:lnTo>
                <a:lnTo>
                  <a:pt x="29210" y="203200"/>
                </a:ln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03095" y="1582420"/>
            <a:ext cx="489585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rgbClr val="00B050"/>
                </a:solidFill>
              </a:rPr>
              <a:t>那我的路在哪里呢？</a:t>
            </a:r>
            <a:endParaRPr lang="zh-CN" altLang="en-US" sz="4000" b="1">
              <a:solidFill>
                <a:srgbClr val="00B050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401435" y="-435610"/>
            <a:ext cx="5834380" cy="4747260"/>
          </a:xfrm>
          <a:custGeom>
            <a:avLst/>
            <a:gdLst>
              <a:gd name="connisteX0" fmla="*/ 5834380 w 5834380"/>
              <a:gd name="connsiteY0" fmla="*/ 38735 h 4747260"/>
              <a:gd name="connisteX1" fmla="*/ 5834380 w 5834380"/>
              <a:gd name="connsiteY1" fmla="*/ 1888490 h 4747260"/>
              <a:gd name="connisteX2" fmla="*/ 0 w 5834380"/>
              <a:gd name="connsiteY2" fmla="*/ 4747260 h 4747260"/>
              <a:gd name="connisteX3" fmla="*/ 9525 w 5834380"/>
              <a:gd name="connsiteY3" fmla="*/ 0 h 4747260"/>
              <a:gd name="connisteX4" fmla="*/ 5834380 w 5834380"/>
              <a:gd name="connsiteY4" fmla="*/ 38735 h 474726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5834380" h="4747260">
                <a:moveTo>
                  <a:pt x="5834380" y="38735"/>
                </a:moveTo>
                <a:lnTo>
                  <a:pt x="5834380" y="1888490"/>
                </a:lnTo>
                <a:lnTo>
                  <a:pt x="0" y="4747260"/>
                </a:lnTo>
                <a:lnTo>
                  <a:pt x="9525" y="0"/>
                </a:lnTo>
                <a:lnTo>
                  <a:pt x="5834380" y="387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29210" y="595249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286625" y="2482215"/>
            <a:ext cx="489585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rgbClr val="FF0000"/>
                </a:solidFill>
              </a:rPr>
              <a:t>我又该如何选择？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pic>
        <p:nvPicPr>
          <p:cNvPr id="2" name="图片 1" descr="office6\wpsassist\cache\A000220150322J98PPIC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738370" y="767080"/>
            <a:ext cx="2634615" cy="51295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 rot="240000">
            <a:off x="5624830" y="1009650"/>
            <a:ext cx="1909445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bg1"/>
                </a:solidFill>
              </a:rPr>
              <a:t>迷茫随众人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 rot="21120000">
            <a:off x="5113655" y="1515110"/>
            <a:ext cx="1909445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bg1"/>
                </a:solidFill>
              </a:rPr>
              <a:t>努力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 rot="780000">
            <a:off x="5842000" y="2190750"/>
            <a:ext cx="76708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bg1"/>
                </a:solidFill>
              </a:rPr>
              <a:t>堕落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 rot="2160000">
            <a:off x="7870190" y="803910"/>
            <a:ext cx="1601470" cy="131064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8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？</a:t>
            </a:r>
            <a:endParaRPr lang="zh-CN" altLang="en-US" sz="8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21532850" y="-571500"/>
            <a:ext cx="21141055" cy="7586980"/>
          </a:xfrm>
          <a:prstGeom prst="rect">
            <a:avLst/>
          </a:prstGeom>
          <a:gradFill>
            <a:gsLst>
              <a:gs pos="44000">
                <a:schemeClr val="accent1"/>
              </a:gs>
              <a:gs pos="45000">
                <a:schemeClr val="bg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Click="0" advTm="33000">
        <p:randomBar/>
      </p:transition>
    </mc:Choice>
    <mc:Fallback>
      <p:transition spd="slow" advClick="0" advTm="33000">
        <p:randomBa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xit" presetSubtype="32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" presetClass="exit" presetSubtype="32" fill="hold" grpId="2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0"/>
                            </p:stCondLst>
                            <p:childTnLst>
                              <p:par>
                                <p:cTn id="6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0"/>
                            </p:stCondLst>
                            <p:childTnLst>
                              <p:par>
                                <p:cTn id="66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500"/>
                            </p:stCondLst>
                            <p:childTnLst>
                              <p:par>
                                <p:cTn id="74" presetID="10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4000"/>
                            </p:stCondLst>
                            <p:childTnLst>
                              <p:par>
                                <p:cTn id="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0"/>
                            </p:stCondLst>
                            <p:childTnLst>
                              <p:par>
                                <p:cTn id="8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5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6000"/>
                            </p:stCondLst>
                            <p:childTnLst>
                              <p:par>
                                <p:cTn id="9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000"/>
                            </p:stCondLst>
                            <p:childTnLst>
                              <p:par>
                                <p:cTn id="10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1.469323 -0.009907 " pathEditMode="relative" rAng="0" ptsTypes="">
                                      <p:cBhvr>
                                        <p:cTn id="10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ldLvl="0" animBg="1"/>
      <p:bldP spid="4" grpId="2" bldLvl="0" animBg="1"/>
      <p:bldP spid="16" grpId="0" bldLvl="0" animBg="1"/>
      <p:bldP spid="16" grpId="2" bldLvl="0" animBg="1"/>
      <p:bldP spid="3" grpId="0" bldLvl="0" animBg="1"/>
      <p:bldP spid="5" grpId="0" bldLvl="0" build="allAtOnce"/>
      <p:bldP spid="6" grpId="0" bldLvl="0" build="allAtOnce"/>
      <p:bldP spid="9" grpId="0"/>
      <p:bldP spid="8" grpId="0"/>
      <p:bldP spid="10" grpId="0"/>
      <p:bldP spid="19" grpId="0" bldLvl="0" build="allAtOnce"/>
      <p:bldP spid="36" grpId="0" bldLvl="0" animBg="1"/>
      <p:bldP spid="34" grpId="0" bldLvl="0" animBg="1"/>
      <p:bldP spid="27" grpId="0" animBg="1"/>
      <p:bldP spid="35" grpId="0" animBg="1"/>
      <p:bldP spid="38" grpId="0" bldLvl="0" animBg="1"/>
      <p:bldP spid="27" grpId="1" animBg="1"/>
      <p:bldP spid="36" grpId="1" animBg="1"/>
      <p:bldP spid="19" grpId="1" bldLvl="0" build="allAtOnce"/>
      <p:bldP spid="35" grpId="1" animBg="1"/>
      <p:bldP spid="3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-3729990" y="-570865"/>
            <a:ext cx="21141055" cy="7586980"/>
          </a:xfrm>
          <a:prstGeom prst="rect">
            <a:avLst/>
          </a:prstGeom>
          <a:gradFill>
            <a:gsLst>
              <a:gs pos="44000">
                <a:schemeClr val="accent1"/>
              </a:gs>
              <a:gs pos="45000">
                <a:schemeClr val="bg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office6\wpsassist\cache\A000220150322J87PPIC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83565" y="1329055"/>
            <a:ext cx="2912745" cy="4122420"/>
          </a:xfrm>
          <a:prstGeom prst="rect">
            <a:avLst/>
          </a:prstGeom>
        </p:spPr>
      </p:pic>
      <p:pic>
        <p:nvPicPr>
          <p:cNvPr id="2" name="图片 1" descr="office6\wpsassist\cache\A000220150318B99PPIC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82610" y="2524125"/>
            <a:ext cx="3312795" cy="34569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930208" y="-2540"/>
            <a:ext cx="1755775" cy="17443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5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01:30</a:t>
            </a:r>
            <a:endParaRPr lang="en-US" altLang="zh-CN" sz="5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zh-CN" altLang="en-US" sz="5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睡觉</a:t>
            </a:r>
            <a:endParaRPr lang="zh-CN" altLang="en-US" sz="5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26133" y="297180"/>
            <a:ext cx="1755775" cy="17443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08:00</a:t>
            </a:r>
            <a:endParaRPr lang="en-US" altLang="zh-CN" sz="540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zh-CN" altLang="en-US" sz="540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起床</a:t>
            </a:r>
            <a:endParaRPr lang="zh-CN" altLang="en-US" sz="540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1600180" y="-727710"/>
            <a:ext cx="18724245" cy="7889240"/>
          </a:xfrm>
          <a:custGeom>
            <a:avLst/>
            <a:gdLst>
              <a:gd name="connisteX0" fmla="*/ 1699260 w 4544695"/>
              <a:gd name="connsiteY0" fmla="*/ 0 h 1757045"/>
              <a:gd name="connisteX1" fmla="*/ 0 w 4544695"/>
              <a:gd name="connsiteY1" fmla="*/ 1757045 h 1757045"/>
              <a:gd name="connisteX2" fmla="*/ 4525010 w 4544695"/>
              <a:gd name="connsiteY2" fmla="*/ 1757045 h 1757045"/>
              <a:gd name="connisteX3" fmla="*/ 4544695 w 4544695"/>
              <a:gd name="connsiteY3" fmla="*/ 9525 h 1757045"/>
              <a:gd name="connisteX4" fmla="*/ 1699260 w 4544695"/>
              <a:gd name="connsiteY4" fmla="*/ 0 h 175704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4544695" h="1757045">
                <a:moveTo>
                  <a:pt x="1699260" y="0"/>
                </a:moveTo>
                <a:lnTo>
                  <a:pt x="0" y="1757045"/>
                </a:lnTo>
                <a:lnTo>
                  <a:pt x="4525010" y="1757045"/>
                </a:lnTo>
                <a:lnTo>
                  <a:pt x="4544695" y="9525"/>
                </a:lnTo>
                <a:lnTo>
                  <a:pt x="1699260" y="0"/>
                </a:lnTo>
                <a:close/>
              </a:path>
            </a:pathLst>
          </a:custGeom>
          <a:gradFill>
            <a:gsLst>
              <a:gs pos="64000">
                <a:schemeClr val="bg1"/>
              </a:gs>
              <a:gs pos="65000">
                <a:srgbClr val="7030A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7" name="图片 16" descr="office6\wpsassist\cache\A000220150322D15PPIC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5905" y="1774825"/>
            <a:ext cx="3622040" cy="339661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805555" y="51435"/>
            <a:ext cx="2229485" cy="1560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800">
                <a:solidFill>
                  <a:srgbClr val="00FF00"/>
                </a:solidFill>
                <a:uFillTx/>
              </a:rPr>
              <a:t> </a:t>
            </a:r>
            <a:r>
              <a:rPr lang="zh-CN" altLang="en-US" sz="4800" b="1">
                <a:solidFill>
                  <a:srgbClr val="00FF00"/>
                </a:solidFill>
                <a:uFillTx/>
              </a:rPr>
              <a:t>打游戏</a:t>
            </a:r>
            <a:endParaRPr lang="zh-CN" altLang="en-US" sz="4800" b="1">
              <a:solidFill>
                <a:srgbClr val="00FF00"/>
              </a:solidFill>
              <a:uFillTx/>
            </a:endParaRPr>
          </a:p>
          <a:p>
            <a:r>
              <a:rPr lang="zh-CN" altLang="en-US" sz="4800" b="1">
                <a:solidFill>
                  <a:srgbClr val="00FF00"/>
                </a:solidFill>
                <a:uFillTx/>
              </a:rPr>
              <a:t>到</a:t>
            </a:r>
            <a:r>
              <a:rPr lang="en-US" altLang="zh-CN" sz="4800" b="1">
                <a:solidFill>
                  <a:srgbClr val="00FF00"/>
                </a:solidFill>
                <a:uFillTx/>
              </a:rPr>
              <a:t>01</a:t>
            </a:r>
            <a:r>
              <a:rPr lang="en-US" altLang="zh-CN" sz="4800" b="1">
                <a:solidFill>
                  <a:srgbClr val="00FF00"/>
                </a:solidFill>
                <a:uFillTx/>
                <a:sym typeface="+mn-ea"/>
              </a:rPr>
              <a:t>:30</a:t>
            </a:r>
            <a:endParaRPr lang="en-US" altLang="zh-CN" sz="4800" b="1">
              <a:solidFill>
                <a:srgbClr val="00FF00"/>
              </a:solidFill>
              <a:uFillTx/>
            </a:endParaRPr>
          </a:p>
        </p:txBody>
      </p:sp>
      <p:pic>
        <p:nvPicPr>
          <p:cNvPr id="19" name="图片 18" descr="office6\wpsassist\cache\A000220150320E76PPIC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833235" y="2439670"/>
            <a:ext cx="2783840" cy="363474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9561195" y="1149350"/>
            <a:ext cx="1754505" cy="14325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FF00"/>
                </a:solidFill>
              </a:rPr>
              <a:t>吃饭</a:t>
            </a:r>
            <a:r>
              <a:rPr lang="en-US" altLang="zh-CN" sz="4400" b="1">
                <a:solidFill>
                  <a:srgbClr val="FFFF00"/>
                </a:solidFill>
              </a:rPr>
              <a:t>08:30</a:t>
            </a:r>
            <a:endParaRPr lang="en-US" altLang="zh-CN" sz="4400" b="1">
              <a:solidFill>
                <a:srgbClr val="FFFF00"/>
              </a:solidFill>
            </a:endParaRPr>
          </a:p>
        </p:txBody>
      </p:sp>
      <p:pic>
        <p:nvPicPr>
          <p:cNvPr id="10" name="网络歌手-轻音乐 - 一个深爱的女孩(伴奏)_。。。(网络歌手) - 铃声.mp3"/>
          <p:cNvPicPr/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rcRect/>
          <a:stretch>
            <a:fillRect/>
          </a:stretch>
        </p:blipFill>
        <p:spPr>
          <a:xfrm>
            <a:off x="95250" y="626745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advClick="0" advTm="230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7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xit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xit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7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1.480781 0.003519 " pathEditMode="relative" rAng="0" ptsTypes=""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4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9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000"/>
                            </p:stCondLst>
                            <p:childTnLst>
                              <p:par>
                                <p:cTn id="9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500"/>
                            </p:stCondLst>
                            <p:childTnLst>
                              <p:par>
                                <p:cTn id="9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800" decel="100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800" decel="100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1" presetID="2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2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9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 numSld="999">
                <p:cTn id="155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 bldLvl="0" uiExpand="1" build="allAtOnce"/>
      <p:bldP spid="7" grpId="0" bldLvl="0" animBg="1"/>
      <p:bldP spid="18" grpId="0" bldLvl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任意多边形 4"/>
          <p:cNvSpPr/>
          <p:nvPr/>
        </p:nvSpPr>
        <p:spPr>
          <a:xfrm>
            <a:off x="-6256020" y="-543201"/>
            <a:ext cx="20608925" cy="7587891"/>
          </a:xfrm>
          <a:custGeom>
            <a:avLst/>
            <a:gdLst>
              <a:gd name="connsiteX0" fmla="*/ 0 w 32455"/>
              <a:gd name="connsiteY0" fmla="*/ 8 h 11949"/>
              <a:gd name="connsiteX1" fmla="*/ 32455 w 32455"/>
              <a:gd name="connsiteY1" fmla="*/ 1 h 11949"/>
              <a:gd name="connsiteX2" fmla="*/ 32455 w 32455"/>
              <a:gd name="connsiteY2" fmla="*/ 11949 h 11949"/>
              <a:gd name="connsiteX3" fmla="*/ 1 w 32455"/>
              <a:gd name="connsiteY3" fmla="*/ 11949 h 11949"/>
              <a:gd name="connsiteX4" fmla="*/ 0 w 32455"/>
              <a:gd name="connsiteY4" fmla="*/ 8 h 1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55" h="11949">
                <a:moveTo>
                  <a:pt x="0" y="8"/>
                </a:moveTo>
                <a:cubicBezTo>
                  <a:pt x="10931" y="-7"/>
                  <a:pt x="21637" y="3"/>
                  <a:pt x="32455" y="1"/>
                </a:cubicBezTo>
                <a:lnTo>
                  <a:pt x="32455" y="11949"/>
                </a:lnTo>
                <a:lnTo>
                  <a:pt x="1" y="11949"/>
                </a:lnTo>
                <a:lnTo>
                  <a:pt x="0" y="8"/>
                </a:lnTo>
                <a:close/>
              </a:path>
            </a:pathLst>
          </a:custGeom>
          <a:gradFill>
            <a:gsLst>
              <a:gs pos="60000">
                <a:srgbClr val="7030A0"/>
              </a:gs>
              <a:gs pos="59000">
                <a:schemeClr val="bg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584575" y="1986915"/>
            <a:ext cx="4878705" cy="234886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5400" b="1">
                <a:solidFill>
                  <a:srgbClr val="FF0000"/>
                </a:solidFill>
                <a:uFillTx/>
                <a:latin typeface="楷体" charset="0"/>
                <a:ea typeface="楷体" charset="0"/>
              </a:rPr>
              <a:t>时间</a:t>
            </a:r>
            <a:endParaRPr lang="zh-CN" altLang="en-US" sz="5400" b="1">
              <a:solidFill>
                <a:srgbClr val="FF0000"/>
              </a:solidFill>
              <a:uFillTx/>
              <a:latin typeface="楷体" charset="0"/>
              <a:ea typeface="楷体" charset="0"/>
            </a:endParaRPr>
          </a:p>
          <a:p>
            <a:pPr algn="ctr"/>
            <a:r>
              <a:rPr lang="zh-CN" altLang="en-US" sz="4400" b="1">
                <a:solidFill>
                  <a:schemeClr val="accent4"/>
                </a:solidFill>
                <a:uFillTx/>
                <a:latin typeface="楷体" charset="0"/>
                <a:ea typeface="楷体" charset="0"/>
              </a:rPr>
              <a:t>匆匆而过</a:t>
            </a:r>
            <a:endParaRPr lang="zh-CN" altLang="en-US" sz="4400" b="1">
              <a:solidFill>
                <a:schemeClr val="accent4"/>
              </a:solidFill>
              <a:uFillTx/>
              <a:latin typeface="楷体" charset="0"/>
              <a:ea typeface="楷体" charset="0"/>
            </a:endParaRPr>
          </a:p>
        </p:txBody>
      </p:sp>
      <p:graphicFrame>
        <p:nvGraphicFramePr>
          <p:cNvPr id="28" name="表格 27"/>
          <p:cNvGraphicFramePr/>
          <p:nvPr/>
        </p:nvGraphicFramePr>
        <p:xfrm>
          <a:off x="3203575" y="1931035"/>
          <a:ext cx="5724525" cy="24193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7880"/>
                <a:gridCol w="817245"/>
                <a:gridCol w="818515"/>
                <a:gridCol w="817245"/>
                <a:gridCol w="818515"/>
                <a:gridCol w="817245"/>
                <a:gridCol w="817880"/>
              </a:tblGrid>
              <a:tr h="514350">
                <a:tc gridSpan="7">
                  <a:txBody>
                    <a:bodyPr/>
                    <a:p>
                      <a:pPr algn="ctr">
                        <a:buNone/>
                      </a:pPr>
                      <a:r>
                        <a:rPr lang="en-US" sz="2400"/>
                        <a:t>XXXX</a:t>
                      </a:r>
                      <a:r>
                        <a:rPr lang="zh-CN" altLang="en-US" sz="2400">
                          <a:solidFill>
                            <a:schemeClr val="bg1"/>
                          </a:solidFill>
                        </a:rPr>
                        <a:t>年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</a:rPr>
                        <a:t>8</a:t>
                      </a:r>
                      <a:r>
                        <a:rPr lang="zh-CN" altLang="en-US" sz="2400">
                          <a:solidFill>
                            <a:schemeClr val="bg1"/>
                          </a:solidFill>
                        </a:rPr>
                        <a:t>月</a:t>
                      </a:r>
                      <a:endParaRPr lang="zh-CN" altLang="en-US" sz="24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日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一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二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四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五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六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表格 29"/>
          <p:cNvGraphicFramePr/>
          <p:nvPr/>
        </p:nvGraphicFramePr>
        <p:xfrm>
          <a:off x="3204845" y="1918970"/>
          <a:ext cx="5724525" cy="24193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7880"/>
                <a:gridCol w="817245"/>
                <a:gridCol w="818515"/>
                <a:gridCol w="817245"/>
                <a:gridCol w="818515"/>
                <a:gridCol w="817245"/>
                <a:gridCol w="817880"/>
              </a:tblGrid>
              <a:tr h="514350">
                <a:tc gridSpan="7">
                  <a:txBody>
                    <a:bodyPr/>
                    <a:p>
                      <a:pPr algn="ctr">
                        <a:buNone/>
                      </a:pPr>
                      <a:r>
                        <a:rPr lang="en-US" sz="2400"/>
                        <a:t>XXXX</a:t>
                      </a:r>
                      <a:r>
                        <a:rPr lang="zh-CN" altLang="en-US" sz="2400"/>
                        <a:t>年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zh-CN" altLang="en-US" sz="2400"/>
                        <a:t>月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日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一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二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四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五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六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表格 31"/>
          <p:cNvGraphicFramePr/>
          <p:nvPr/>
        </p:nvGraphicFramePr>
        <p:xfrm>
          <a:off x="3207385" y="1928495"/>
          <a:ext cx="5724525" cy="24193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7880"/>
                <a:gridCol w="817245"/>
                <a:gridCol w="818515"/>
                <a:gridCol w="817245"/>
                <a:gridCol w="818515"/>
                <a:gridCol w="817245"/>
                <a:gridCol w="817880"/>
              </a:tblGrid>
              <a:tr h="514350">
                <a:tc gridSpan="7">
                  <a:txBody>
                    <a:bodyPr/>
                    <a:p>
                      <a:pPr algn="ctr">
                        <a:buNone/>
                      </a:pPr>
                      <a:r>
                        <a:rPr lang="en-US" sz="2400"/>
                        <a:t>XXXX</a:t>
                      </a:r>
                      <a:r>
                        <a:rPr lang="zh-CN" altLang="en-US" sz="2400"/>
                        <a:t>年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</a:rPr>
                        <a:t>6</a:t>
                      </a:r>
                      <a:r>
                        <a:rPr lang="zh-CN" altLang="en-US" sz="2400"/>
                        <a:t>月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日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一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二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四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五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六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表格 30"/>
          <p:cNvGraphicFramePr/>
          <p:nvPr/>
        </p:nvGraphicFramePr>
        <p:xfrm>
          <a:off x="3205480" y="1936750"/>
          <a:ext cx="5724525" cy="236537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7880"/>
                <a:gridCol w="817245"/>
                <a:gridCol w="818515"/>
                <a:gridCol w="817245"/>
                <a:gridCol w="818515"/>
                <a:gridCol w="817245"/>
                <a:gridCol w="817880"/>
              </a:tblGrid>
              <a:tr h="460375">
                <a:tc gridSpan="7">
                  <a:txBody>
                    <a:bodyPr/>
                    <a:p>
                      <a:pPr algn="ctr">
                        <a:buNone/>
                      </a:pPr>
                      <a:r>
                        <a:rPr lang="en-US" sz="2400"/>
                        <a:t>XXXX</a:t>
                      </a:r>
                      <a:r>
                        <a:rPr lang="zh-CN" altLang="en-US" sz="2400"/>
                        <a:t>年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zh-CN" altLang="en-US" sz="2400"/>
                        <a:t>月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日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一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二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四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五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六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表格 28"/>
          <p:cNvGraphicFramePr/>
          <p:nvPr/>
        </p:nvGraphicFramePr>
        <p:xfrm>
          <a:off x="3210560" y="1923415"/>
          <a:ext cx="5724525" cy="24193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7880"/>
                <a:gridCol w="817245"/>
                <a:gridCol w="818515"/>
                <a:gridCol w="817245"/>
                <a:gridCol w="818515"/>
                <a:gridCol w="817245"/>
                <a:gridCol w="817880"/>
              </a:tblGrid>
              <a:tr h="514350">
                <a:tc gridSpan="7">
                  <a:txBody>
                    <a:bodyPr/>
                    <a:p>
                      <a:pPr algn="ctr">
                        <a:buNone/>
                      </a:pPr>
                      <a:r>
                        <a:rPr lang="en-US" sz="2400"/>
                        <a:t>XXXX</a:t>
                      </a:r>
                      <a:r>
                        <a:rPr lang="zh-CN" altLang="en-US" sz="2400"/>
                        <a:t>年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zh-CN" altLang="en-US" sz="2400"/>
                        <a:t>月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日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一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二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四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五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六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表格 24"/>
          <p:cNvGraphicFramePr/>
          <p:nvPr/>
        </p:nvGraphicFramePr>
        <p:xfrm>
          <a:off x="3209925" y="1936115"/>
          <a:ext cx="5724525" cy="24193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7880"/>
                <a:gridCol w="817245"/>
                <a:gridCol w="818515"/>
                <a:gridCol w="817245"/>
                <a:gridCol w="818515"/>
                <a:gridCol w="817245"/>
                <a:gridCol w="817880"/>
              </a:tblGrid>
              <a:tr h="514350">
                <a:tc gridSpan="7">
                  <a:txBody>
                    <a:bodyPr/>
                    <a:p>
                      <a:pPr algn="ctr">
                        <a:buNone/>
                      </a:pPr>
                      <a:r>
                        <a:rPr lang="en-US" sz="2400"/>
                        <a:t>XXXX</a:t>
                      </a:r>
                      <a:r>
                        <a:rPr lang="zh-CN" altLang="en-US" sz="2400"/>
                        <a:t>年</a:t>
                      </a:r>
                      <a:r>
                        <a:rPr lang="en-US" altLang="zh-CN" sz="240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zh-CN" altLang="en-US" sz="2400"/>
                        <a:t>月</a:t>
                      </a:r>
                      <a:endParaRPr lang="zh-CN" altLang="en-US" sz="2400"/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日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一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二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四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五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/>
                        <a:t>六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/>
                        <a:t>X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11559"/>
    </mc:Choice>
    <mc:Fallback>
      <p:transition spd="slow" advClick="0" advTm="11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decel="100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decel="100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decel="100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3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855417 0.002130 " pathEditMode="relative" rAng="0" ptsTypes="">
                                      <p:cBhvr>
                                        <p:cTn id="8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35" presetClass="exit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3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2" bldLvl="0" animBg="1" uiExpand="1" build="allAtOnce"/>
      <p:bldP spid="5" grpId="0" bldLvl="0" animBg="1"/>
      <p:bldP spid="2" grpId="3" bldLvl="0" animBg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-77470" y="-79375"/>
            <a:ext cx="12404090" cy="70326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80060" y="5083810"/>
            <a:ext cx="59131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rgbClr val="0000CC"/>
                </a:solidFill>
                <a:latin typeface="楷体" charset="0"/>
                <a:ea typeface="楷体" charset="0"/>
              </a:rPr>
              <a:t>这不是我的该走的路啊！</a:t>
            </a:r>
            <a:endParaRPr lang="zh-CN" altLang="en-US" sz="4000">
              <a:solidFill>
                <a:srgbClr val="0000CC"/>
              </a:solidFill>
              <a:latin typeface="楷体" charset="0"/>
              <a:ea typeface="楷体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34920" y="717550"/>
            <a:ext cx="744855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rgbClr val="6600CC"/>
                </a:solidFill>
                <a:latin typeface="楷体" charset="0"/>
                <a:ea typeface="楷体" charset="0"/>
              </a:rPr>
              <a:t>实现我的专业梦应该怎样做呢？</a:t>
            </a:r>
            <a:endParaRPr lang="zh-CN" altLang="en-US" sz="4000">
              <a:solidFill>
                <a:srgbClr val="6600CC"/>
              </a:solidFill>
              <a:latin typeface="楷体" charset="0"/>
              <a:ea typeface="楷体" charset="0"/>
            </a:endParaRPr>
          </a:p>
        </p:txBody>
      </p:sp>
      <p:pic>
        <p:nvPicPr>
          <p:cNvPr id="4" name="图片 3" descr="office6\wpsassist\cache\A000220150320J69PPIC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481455" y="1221740"/>
            <a:ext cx="3124200" cy="3911600"/>
          </a:xfrm>
          <a:prstGeom prst="rect">
            <a:avLst/>
          </a:prstGeom>
        </p:spPr>
      </p:pic>
      <p:pic>
        <p:nvPicPr>
          <p:cNvPr id="8" name="图片 7" descr="office6\wpsassist\cache\A000220150322A58PPIC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305935" y="898525"/>
            <a:ext cx="2709545" cy="5022850"/>
          </a:xfrm>
          <a:prstGeom prst="rect">
            <a:avLst/>
          </a:prstGeom>
        </p:spPr>
      </p:pic>
      <p:pic>
        <p:nvPicPr>
          <p:cNvPr id="9" name="图片 8" descr="office6\wpsassist\cache\A000220150318R51PPIC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954145" y="1707515"/>
            <a:ext cx="4004310" cy="3336925"/>
          </a:xfrm>
          <a:prstGeom prst="rect">
            <a:avLst/>
          </a:prstGeom>
        </p:spPr>
      </p:pic>
      <p:pic>
        <p:nvPicPr>
          <p:cNvPr id="10" name="图片 9" descr="office6\wpsassist\cache\A000220150322E53PPIC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4365" y="632460"/>
            <a:ext cx="2783205" cy="540194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822825" y="2821305"/>
            <a:ext cx="456374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FFC000"/>
                </a:solidFill>
                <a:latin typeface="楷体" charset="0"/>
                <a:ea typeface="楷体" charset="0"/>
              </a:rPr>
              <a:t>应该是这样的！</a:t>
            </a:r>
            <a:endParaRPr lang="zh-CN" altLang="en-US" sz="4800">
              <a:solidFill>
                <a:srgbClr val="FFC000"/>
              </a:solidFill>
              <a:latin typeface="楷体" charset="0"/>
              <a:ea typeface="楷体" charset="0"/>
            </a:endParaRPr>
          </a:p>
        </p:txBody>
      </p:sp>
    </p:spTree>
  </p:cSld>
  <p:clrMapOvr>
    <a:masterClrMapping/>
  </p:clrMapOvr>
  <p:transition advClick="0" advTm="256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0"/>
                            </p:stCondLst>
                            <p:childTnLst>
                              <p:par>
                                <p:cTn id="54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5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3" grpId="0" animBg="1"/>
      <p:bldP spid="3" grpId="1" animBg="1"/>
      <p:bldP spid="3" grpId="2" animBg="1"/>
      <p:bldP spid="11" grpId="0" bldLvl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" name="矩形 20"/>
          <p:cNvSpPr/>
          <p:nvPr/>
        </p:nvSpPr>
        <p:spPr>
          <a:xfrm>
            <a:off x="-123825" y="-8690610"/>
            <a:ext cx="12327255" cy="15668625"/>
          </a:xfrm>
          <a:prstGeom prst="rect">
            <a:avLst/>
          </a:prstGeom>
          <a:gradFill>
            <a:gsLst>
              <a:gs pos="47000">
                <a:srgbClr val="FF9900"/>
              </a:gs>
              <a:gs pos="55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横卷形 9"/>
          <p:cNvSpPr/>
          <p:nvPr/>
        </p:nvSpPr>
        <p:spPr>
          <a:xfrm>
            <a:off x="1742440" y="283845"/>
            <a:ext cx="8943340" cy="1434465"/>
          </a:xfrm>
          <a:prstGeom prst="horizontalScroll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前凸弯带形 12"/>
          <p:cNvSpPr/>
          <p:nvPr/>
        </p:nvSpPr>
        <p:spPr>
          <a:xfrm>
            <a:off x="1964690" y="2162810"/>
            <a:ext cx="8480425" cy="1250315"/>
          </a:xfrm>
          <a:prstGeom prst="ellipseRibbon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前凸弯带形 13"/>
          <p:cNvSpPr/>
          <p:nvPr/>
        </p:nvSpPr>
        <p:spPr>
          <a:xfrm>
            <a:off x="1887855" y="3625215"/>
            <a:ext cx="8480425" cy="1250315"/>
          </a:xfrm>
          <a:prstGeom prst="ellipseRibbon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前凸弯带形 14"/>
          <p:cNvSpPr/>
          <p:nvPr/>
        </p:nvSpPr>
        <p:spPr>
          <a:xfrm>
            <a:off x="1926590" y="4982210"/>
            <a:ext cx="8480425" cy="1250315"/>
          </a:xfrm>
          <a:prstGeom prst="ellipseRibbon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646045" y="561975"/>
            <a:ext cx="739457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chemeClr val="bg1"/>
                </a:solidFill>
                <a:uFillTx/>
                <a:ea typeface="楷体" charset="0"/>
              </a:rPr>
              <a:t>我的专业主要有三门课程</a:t>
            </a:r>
            <a:endParaRPr lang="zh-CN" altLang="en-US" sz="4800">
              <a:solidFill>
                <a:schemeClr val="bg1"/>
              </a:solidFill>
              <a:uFillTx/>
              <a:ea typeface="楷体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658995" y="2593975"/>
            <a:ext cx="35375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chemeClr val="bg1"/>
                </a:solidFill>
                <a:uFillTx/>
                <a:ea typeface="楷体" charset="0"/>
              </a:rPr>
              <a:t>C</a:t>
            </a:r>
            <a:r>
              <a:rPr lang="zh-CN" altLang="en-US" sz="3600">
                <a:solidFill>
                  <a:schemeClr val="bg1"/>
                </a:solidFill>
                <a:uFillTx/>
                <a:ea typeface="楷体" charset="0"/>
              </a:rPr>
              <a:t>语言程序设计</a:t>
            </a:r>
            <a:endParaRPr lang="zh-CN" altLang="en-US" sz="3600">
              <a:solidFill>
                <a:schemeClr val="bg1"/>
              </a:solidFill>
              <a:uFillTx/>
              <a:ea typeface="楷体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57700" y="4094480"/>
            <a:ext cx="36830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chemeClr val="bg1"/>
                </a:solidFill>
                <a:uFillTx/>
                <a:ea typeface="楷体" charset="0"/>
              </a:rPr>
              <a:t>计算机网络基础</a:t>
            </a:r>
            <a:endParaRPr lang="zh-CN" altLang="en-US" sz="3600">
              <a:solidFill>
                <a:schemeClr val="bg1"/>
              </a:solidFill>
              <a:uFillTx/>
              <a:ea typeface="楷体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58970" y="5431155"/>
            <a:ext cx="356743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chemeClr val="bg1"/>
                </a:solidFill>
                <a:uFillTx/>
                <a:ea typeface="楷体" charset="0"/>
              </a:rPr>
              <a:t>计算机操作基础</a:t>
            </a:r>
            <a:endParaRPr lang="zh-CN" altLang="en-US" sz="3600">
              <a:solidFill>
                <a:schemeClr val="bg1"/>
              </a:solidFill>
              <a:uFillTx/>
              <a:ea typeface="楷体" charset="0"/>
            </a:endParaRPr>
          </a:p>
        </p:txBody>
      </p:sp>
    </p:spTree>
  </p:cSld>
  <p:clrMapOvr>
    <a:masterClrMapping/>
  </p:clrMapOvr>
  <p:transition advClick="0" advTm="91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3333 1.160185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bldLvl="0" animBg="1"/>
      <p:bldP spid="13" grpId="0" bldLvl="0" animBg="1"/>
      <p:bldP spid="14" grpId="0" bldLvl="0" animBg="1"/>
      <p:bldP spid="15" grpId="0" bldLvl="0" animBg="1"/>
      <p:bldP spid="21" grpId="0" bldLvl="0" animBg="1"/>
      <p:bldP spid="10" grpId="2" animBg="1"/>
      <p:bldP spid="16" grpId="0" bldLvl="0" build="allAtOnce"/>
      <p:bldP spid="13" grpId="1" animBg="1"/>
      <p:bldP spid="17" grpId="0" bldLvl="0" build="allAtOnce"/>
      <p:bldP spid="14" grpId="1" animBg="1"/>
      <p:bldP spid="18" grpId="0" bldLvl="0" build="allAtOnce"/>
      <p:bldP spid="15" grpId="1" animBg="1"/>
      <p:bldP spid="19" grpId="0" bldLvl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-116205" y="-433705"/>
            <a:ext cx="25973405" cy="7352665"/>
          </a:xfrm>
          <a:prstGeom prst="rect">
            <a:avLst/>
          </a:prstGeom>
          <a:gradFill>
            <a:gsLst>
              <a:gs pos="49000">
                <a:srgbClr val="FF9900"/>
              </a:gs>
              <a:gs pos="52000">
                <a:srgbClr val="006600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84785" y="3896995"/>
            <a:ext cx="13794105" cy="1298575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office6\wpsassist\cache\A000220150322I77PPIC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3251180" y="1652905"/>
            <a:ext cx="3768090" cy="32746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55650" y="717550"/>
            <a:ext cx="659130" cy="3924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6000">
                <a:solidFill>
                  <a:srgbClr val="FF0000"/>
                </a:solidFill>
              </a:rPr>
              <a:t>操作基础</a:t>
            </a:r>
            <a:endParaRPr lang="zh-CN" altLang="en-US" sz="60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16555" y="717550"/>
            <a:ext cx="659130" cy="3924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6000">
                <a:solidFill>
                  <a:srgbClr val="FF0000"/>
                </a:solidFill>
              </a:rPr>
              <a:t>网络技术</a:t>
            </a:r>
            <a:endParaRPr lang="zh-CN" altLang="en-US" sz="60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84775" y="708025"/>
            <a:ext cx="659130" cy="3924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641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6000">
                <a:solidFill>
                  <a:srgbClr val="FF0000"/>
                </a:solidFill>
              </a:rPr>
              <a:t>C</a:t>
            </a:r>
            <a:r>
              <a:rPr lang="zh-CN" altLang="en-US" sz="6000">
                <a:solidFill>
                  <a:srgbClr val="FF0000"/>
                </a:solidFill>
              </a:rPr>
              <a:t>语言</a:t>
            </a:r>
            <a:endParaRPr lang="zh-CN" altLang="en-US" sz="60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15780" y="-723900"/>
            <a:ext cx="1522730" cy="8043545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888595" y="-139700"/>
            <a:ext cx="14335760" cy="7352665"/>
          </a:xfrm>
          <a:prstGeom prst="rect">
            <a:avLst/>
          </a:prstGeom>
          <a:solidFill>
            <a:srgbClr val="0066C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502265" y="-686435"/>
            <a:ext cx="2305685" cy="8043545"/>
          </a:xfrm>
          <a:prstGeom prst="rect">
            <a:avLst/>
          </a:prstGeom>
          <a:solidFill>
            <a:srgbClr val="00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advClick="0" advTm="125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1.107396 -0.001759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1.087656 -0.011852 " pathEditMode="relative" rAng="0" ptsTypes="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" y="-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1.107396 -0.001759 " pathEditMode="relative" rAng="0" ptsTypes="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animBg="1"/>
      <p:bldP spid="11" grpId="0" animBg="1"/>
      <p:bldP spid="10" grpId="0" animBg="1"/>
      <p:bldP spid="8" grpId="0" animBg="1"/>
      <p:bldP spid="11" grpId="1" animBg="1"/>
      <p:bldP spid="10" grpId="1" animBg="1"/>
      <p:bldP spid="8" grpId="1" animBg="1"/>
      <p:bldP spid="4" grpId="1" animBg="1"/>
      <p:bldP spid="12" grpId="0" bldLvl="0" animBg="1"/>
      <p:bldP spid="13" grpId="0" bldLvl="0" animBg="1"/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C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" name="椭圆 12"/>
          <p:cNvSpPr/>
          <p:nvPr/>
        </p:nvSpPr>
        <p:spPr>
          <a:xfrm>
            <a:off x="4116070" y="978535"/>
            <a:ext cx="3400425" cy="3400425"/>
          </a:xfrm>
          <a:prstGeom prst="ellipse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676775" y="1519555"/>
            <a:ext cx="2353945" cy="235394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13935" y="-1708785"/>
            <a:ext cx="1647190" cy="164719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latin typeface="楷体" charset="0"/>
                <a:ea typeface="楷体" charset="0"/>
              </a:rPr>
              <a:t>时间上</a:t>
            </a:r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-1791970" y="1895475"/>
            <a:ext cx="1647190" cy="1647190"/>
          </a:xfrm>
          <a:prstGeom prst="ellips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latin typeface="楷体" charset="0"/>
                <a:ea typeface="楷体" charset="0"/>
              </a:rPr>
              <a:t>行动上</a:t>
            </a:r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94940" y="3883025"/>
            <a:ext cx="6105525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>
                <a:solidFill>
                  <a:schemeClr val="accent4"/>
                </a:solidFill>
                <a:latin typeface="楷体" charset="0"/>
                <a:ea typeface="楷体" charset="0"/>
              </a:rPr>
              <a:t>早睡早起</a:t>
            </a:r>
            <a:endParaRPr lang="zh-CN" altLang="en-US" sz="3600">
              <a:solidFill>
                <a:schemeClr val="accent4"/>
              </a:solidFill>
              <a:latin typeface="楷体" charset="0"/>
              <a:ea typeface="楷体" charset="0"/>
            </a:endParaRPr>
          </a:p>
          <a:p>
            <a:pPr algn="ctr"/>
            <a:r>
              <a:rPr lang="zh-CN" altLang="en-US" sz="3600">
                <a:solidFill>
                  <a:schemeClr val="accent4"/>
                </a:solidFill>
                <a:latin typeface="楷体" charset="0"/>
                <a:ea typeface="楷体" charset="0"/>
              </a:rPr>
              <a:t>养成好习惯</a:t>
            </a:r>
            <a:endParaRPr lang="zh-CN" altLang="en-US" sz="3600">
              <a:solidFill>
                <a:schemeClr val="accent4"/>
              </a:solidFill>
              <a:latin typeface="楷体" charset="0"/>
              <a:ea typeface="楷体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17085" y="3967480"/>
            <a:ext cx="261683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66FF99"/>
                </a:solidFill>
                <a:latin typeface="楷体" charset="0"/>
                <a:ea typeface="楷体" charset="0"/>
              </a:rPr>
              <a:t>坚持有毅力</a:t>
            </a:r>
            <a:endParaRPr lang="zh-CN" altLang="en-US" sz="3600">
              <a:solidFill>
                <a:srgbClr val="66FF99"/>
              </a:solidFill>
              <a:latin typeface="楷体" charset="0"/>
              <a:ea typeface="楷体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054600" y="6993255"/>
            <a:ext cx="1647190" cy="1647190"/>
          </a:xfrm>
          <a:prstGeom prst="ellipse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latin typeface="楷体" charset="0"/>
                <a:ea typeface="楷体" charset="0"/>
              </a:rPr>
              <a:t>或许</a:t>
            </a:r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285980" y="1865630"/>
            <a:ext cx="1647190" cy="1647190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>
                <a:latin typeface="楷体" charset="0"/>
                <a:ea typeface="楷体" charset="0"/>
              </a:rPr>
              <a:t>学习上</a:t>
            </a:r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02430" y="3627755"/>
            <a:ext cx="323723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>
                <a:solidFill>
                  <a:srgbClr val="FF66FF"/>
                </a:solidFill>
                <a:latin typeface="楷体" charset="0"/>
                <a:ea typeface="楷体" charset="0"/>
              </a:rPr>
              <a:t>独立思考</a:t>
            </a:r>
            <a:endParaRPr lang="zh-CN" altLang="en-US" sz="3600">
              <a:solidFill>
                <a:srgbClr val="FF66FF"/>
              </a:solidFill>
              <a:latin typeface="楷体" charset="0"/>
              <a:ea typeface="楷体" charset="0"/>
            </a:endParaRPr>
          </a:p>
          <a:p>
            <a:pPr algn="ctr"/>
            <a:r>
              <a:rPr lang="zh-CN" altLang="en-US" sz="3600">
                <a:solidFill>
                  <a:srgbClr val="FF66FF"/>
                </a:solidFill>
                <a:latin typeface="楷体" charset="0"/>
                <a:ea typeface="楷体" charset="0"/>
              </a:rPr>
              <a:t>勤于询问</a:t>
            </a:r>
            <a:endParaRPr lang="zh-CN" altLang="en-US" sz="3600">
              <a:solidFill>
                <a:srgbClr val="FF66FF"/>
              </a:solidFill>
              <a:latin typeface="楷体" charset="0"/>
              <a:ea typeface="楷体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32935" y="3606165"/>
            <a:ext cx="281051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>
                <a:solidFill>
                  <a:srgbClr val="66FFCC"/>
                </a:solidFill>
                <a:latin typeface="楷体" charset="0"/>
                <a:ea typeface="楷体" charset="0"/>
              </a:rPr>
              <a:t>这也是</a:t>
            </a:r>
            <a:endParaRPr lang="zh-CN" altLang="en-US" sz="3600">
              <a:solidFill>
                <a:srgbClr val="66FFCC"/>
              </a:solidFill>
              <a:latin typeface="楷体" charset="0"/>
              <a:ea typeface="楷体" charset="0"/>
            </a:endParaRPr>
          </a:p>
          <a:p>
            <a:pPr algn="ctr"/>
            <a:r>
              <a:rPr lang="zh-CN" altLang="en-US" sz="3600">
                <a:solidFill>
                  <a:srgbClr val="66FFCC"/>
                </a:solidFill>
                <a:latin typeface="楷体" charset="0"/>
                <a:ea typeface="楷体" charset="0"/>
              </a:rPr>
              <a:t>微不足道</a:t>
            </a:r>
            <a:endParaRPr lang="zh-CN" altLang="en-US" sz="3600">
              <a:solidFill>
                <a:srgbClr val="66FFCC"/>
              </a:solidFill>
              <a:latin typeface="楷体" charset="0"/>
              <a:ea typeface="楷体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305425" y="2158365"/>
            <a:ext cx="1095375" cy="1095375"/>
          </a:xfrm>
          <a:prstGeom prst="ellipse">
            <a:avLst/>
          </a:prstGeom>
          <a:solidFill>
            <a:srgbClr val="66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200" b="1">
              <a:latin typeface="楷体" charset="0"/>
              <a:ea typeface="楷体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46345" y="1857375"/>
            <a:ext cx="1647190" cy="1647190"/>
          </a:xfrm>
          <a:prstGeom prst="ellipse">
            <a:avLst/>
          </a:prstGeom>
          <a:solidFill>
            <a:srgbClr val="66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 b="1">
                <a:latin typeface="楷体" charset="0"/>
                <a:ea typeface="楷体" charset="0"/>
              </a:rPr>
              <a:t>  </a:t>
            </a:r>
            <a:endParaRPr lang="en-US" altLang="zh-CN" sz="3200" b="1">
              <a:latin typeface="楷体" charset="0"/>
              <a:ea typeface="楷体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67310" y="-8514715"/>
            <a:ext cx="12296140" cy="8462010"/>
          </a:xfrm>
          <a:prstGeom prst="rect">
            <a:avLst/>
          </a:prstGeom>
          <a:solidFill>
            <a:srgbClr val="FF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 advClick="0" advTm="313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474 0.000000 L 0.020568 0.533241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99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06 0.524815 L 0.019839 1.271574 " pathEditMode="relative" rAng="0" ptsTypes="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99"/>
                            </p:stCondLst>
                            <p:childTnLst>
                              <p:par>
                                <p:cTn id="17" presetID="37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59115 -0.001574 " pathEditMode="relative" rAng="0" ptsTypes="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99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9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9115 0.002593 L 1.163125 0.002685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139"/>
                            </p:stCondLst>
                            <p:childTnLst>
                              <p:par>
                                <p:cTn id="36" presetID="12" presetClass="exit" presetSubtype="2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39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595000 0.000185 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639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999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3437 0.005741 L -1.153594 0.004444 " pathEditMode="relative" rAng="0" ptsTypes="">
                                      <p:cBhvr>
                                        <p:cTn id="5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999"/>
                            </p:stCondLst>
                            <p:childTnLst>
                              <p:par>
                                <p:cTn id="53" presetID="6" presetClass="exit" presetSubtype="32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2396 -0.748981 " pathEditMode="relative" ptsTypes=""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319"/>
                            </p:stCondLst>
                            <p:childTnLst>
                              <p:par>
                                <p:cTn id="66" presetID="49" presetClass="exit" presetSubtype="0" accel="100000" fill="hold" grpId="5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819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819"/>
                            </p:stCondLst>
                            <p:childTnLst>
                              <p:par>
                                <p:cTn id="7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819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1819"/>
                            </p:stCondLst>
                            <p:childTnLst>
                              <p:par>
                                <p:cTn id="8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3819"/>
                            </p:stCondLst>
                            <p:childTnLst>
                              <p:par>
                                <p:cTn id="91" presetID="0" presetClass="path" presetSubtype="0" accel="50000" decel="5000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288241 " pathEditMode="relative" ptsTypes="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4819"/>
                            </p:stCondLst>
                            <p:childTnLst>
                              <p:par>
                                <p:cTn id="94" presetID="0" presetClass="path" presetSubtype="0" accel="50000" decel="5000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0 -0.291019 L 0.000781 -0.213056 " pathEditMode="relative" rAng="0" ptsTypes="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781 0.077963 " pathEditMode="relative" ptsTypes="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819"/>
                            </p:stCondLst>
                            <p:childTnLst>
                              <p:par>
                                <p:cTn id="99" presetID="0" presetClass="path" presetSubtype="0" accel="50000" decel="50000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04 -0.215741 L 0.000104 -0.147500 " pathEditMode="relative" ptsTypes="">
                                      <p:cBhvr>
                                        <p:cTn id="10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1 0.077784 L 0.000781 0.155747 " pathEditMode="relative" rAng="0" ptsTypes="">
                                      <p:cBhvr>
                                        <p:cTn id="10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6819"/>
                            </p:stCondLst>
                            <p:childTnLst>
                              <p:par>
                                <p:cTn id="104" presetID="0" presetClass="path" presetSubtype="0" accel="50000" decel="50000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01 -0.147594 L -0.000001 -0.069631 " pathEditMode="relative" rAng="0" ptsTypes="">
                                      <p:cBhvr>
                                        <p:cTn id="10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1073 0.155745 L 0.005762 1.217967 " pathEditMode="relative" rAng="0" ptsTypes="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5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4" grpId="0"/>
      <p:bldP spid="3" grpId="0" animBg="1"/>
      <p:bldP spid="4" grpId="1"/>
      <p:bldP spid="5" grpId="0"/>
      <p:bldP spid="3" grpId="1" animBg="1"/>
      <p:bldP spid="5" grpId="1"/>
      <p:bldP spid="5" grpId="2"/>
      <p:bldP spid="8" grpId="0"/>
      <p:bldP spid="7" grpId="0" animBg="1"/>
      <p:bldP spid="7" grpId="1" animBg="1"/>
      <p:bldP spid="8" grpId="1"/>
      <p:bldP spid="8" grpId="2"/>
      <p:bldP spid="8" grpId="3"/>
      <p:bldP spid="6" grpId="0" animBg="1"/>
      <p:bldP spid="11" grpId="0" bldLvl="0" animBg="1"/>
      <p:bldP spid="9" grpId="0"/>
      <p:bldP spid="9" grpId="1"/>
      <p:bldP spid="9" grpId="2"/>
      <p:bldP spid="9" grpId="3"/>
      <p:bldP spid="9" grpId="4"/>
      <p:bldP spid="9" grpId="5"/>
      <p:bldP spid="6" grpId="1" animBg="1"/>
      <p:bldP spid="6" grpId="2" animBg="1"/>
      <p:bldP spid="12" grpId="0" bldLvl="0" animBg="1"/>
      <p:bldP spid="13" grpId="0" bldLvl="0" animBg="1"/>
      <p:bldP spid="14" grpId="0" bldLvl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4" grpId="12" animBg="1"/>
      <p:bldP spid="14" grpId="13" animBg="1"/>
      <p:bldP spid="14" grpId="14" animBg="1"/>
      <p:bldP spid="14" grpId="15" bldLvl="0" animBg="1"/>
      <p:bldP spid="14" grpId="16" bldLvl="0" animBg="1"/>
      <p:bldP spid="15" grpId="0" bldLvl="0" animBg="1"/>
      <p:bldP spid="14" grpId="17" bldLvl="0" animBg="1"/>
      <p:bldP spid="15" grpId="1" bldLvl="0" animBg="1"/>
      <p:bldP spid="15" grpId="2" bldLvl="0" animBg="1"/>
      <p:bldP spid="14" grpId="18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</Words>
  <Application>Kingsoft Office WPP</Application>
  <PresentationFormat>宽屏</PresentationFormat>
  <Paragraphs>617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33</cp:revision>
  <dcterms:created xsi:type="dcterms:W3CDTF">2015-12-07T14:31:00Z</dcterms:created>
  <dcterms:modified xsi:type="dcterms:W3CDTF">2015-12-14T05:34:12Z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