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69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389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500" advClick="0" advTm="0">
        <p:dissolve/>
      </p:transition>
    </mc:Choice>
    <mc:Fallback>
      <p:transition advClick="0" advTm="0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emf"/><Relationship Id="rId2" Type="http://schemas.microsoft.com/office/2007/relationships/media" Target="file:///C:\Users\dell2\Desktop\Richard%20Clayderman-&#26143;&#31354;%20-%20&#38083;&#22768;.mp3" TargetMode="External"/><Relationship Id="rId1" Type="http://schemas.openxmlformats.org/officeDocument/2006/relationships/audio" Target="file:///C:\Users\dell2\Desktop\Richard%20Clayderman-&#26143;&#31354;%20-%20&#38083;&#22768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" name="椭圆 32"/>
          <p:cNvSpPr/>
          <p:nvPr/>
        </p:nvSpPr>
        <p:spPr>
          <a:xfrm>
            <a:off x="269240" y="4276725"/>
            <a:ext cx="1617345" cy="1617345"/>
          </a:xfrm>
          <a:prstGeom prst="ellipse">
            <a:avLst/>
          </a:prstGeom>
          <a:gradFill>
            <a:gsLst>
              <a:gs pos="74000">
                <a:schemeClr val="bg2">
                  <a:lumMod val="0"/>
                  <a:lumOff val="100000"/>
                  <a:alpha val="0"/>
                </a:schemeClr>
              </a:gs>
              <a:gs pos="0">
                <a:srgbClr val="E30000">
                  <a:alpha val="0"/>
                </a:srgbClr>
              </a:gs>
              <a:gs pos="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883275" y="2204720"/>
            <a:ext cx="903605" cy="9150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-5715" y="4790440"/>
            <a:ext cx="1212215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955915" y="4313555"/>
            <a:ext cx="1617345" cy="1617345"/>
          </a:xfrm>
          <a:prstGeom prst="ellipse">
            <a:avLst/>
          </a:prstGeom>
          <a:gradFill>
            <a:gsLst>
              <a:gs pos="74000">
                <a:schemeClr val="bg2">
                  <a:lumMod val="0"/>
                  <a:lumOff val="100000"/>
                  <a:alpha val="0"/>
                </a:schemeClr>
              </a:gs>
              <a:gs pos="0">
                <a:schemeClr val="bg1">
                  <a:alpha val="43000"/>
                </a:schemeClr>
              </a:gs>
              <a:gs pos="0">
                <a:srgbClr val="38983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442585" y="4154805"/>
            <a:ext cx="1781175" cy="1781175"/>
          </a:xfrm>
          <a:prstGeom prst="ellipse">
            <a:avLst/>
          </a:prstGeom>
          <a:gradFill>
            <a:gsLst>
              <a:gs pos="74000">
                <a:schemeClr val="bg2">
                  <a:lumMod val="0"/>
                  <a:lumOff val="100000"/>
                  <a:alpha val="0"/>
                </a:schemeClr>
              </a:gs>
              <a:gs pos="0">
                <a:schemeClr val="bg1">
                  <a:alpha val="49000"/>
                </a:schemeClr>
              </a:gs>
              <a:gs pos="0">
                <a:srgbClr val="7030A0">
                  <a:alpha val="10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270" y="5750560"/>
            <a:ext cx="12152630" cy="889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5856605" y="4596130"/>
            <a:ext cx="903605" cy="9150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853430" y="4592320"/>
            <a:ext cx="903605" cy="9150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859780" y="4593590"/>
            <a:ext cx="903605" cy="9150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870575" y="4586605"/>
            <a:ext cx="903605" cy="9150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0384790" y="4295775"/>
            <a:ext cx="1617345" cy="1617345"/>
          </a:xfrm>
          <a:prstGeom prst="ellipse">
            <a:avLst/>
          </a:prstGeom>
          <a:gradFill>
            <a:gsLst>
              <a:gs pos="0">
                <a:srgbClr val="FF3399"/>
              </a:gs>
              <a:gs pos="74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994025" y="4312285"/>
            <a:ext cx="1617345" cy="1617345"/>
          </a:xfrm>
          <a:prstGeom prst="ellipse">
            <a:avLst/>
          </a:prstGeom>
          <a:gradFill>
            <a:gsLst>
              <a:gs pos="74000">
                <a:schemeClr val="bg1">
                  <a:alpha val="0"/>
                </a:schemeClr>
              </a:gs>
              <a:gs pos="14000">
                <a:schemeClr val="accent4">
                  <a:alpha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zh-CN" altLang="en-US">
              <a:sym typeface="+mn-ea"/>
            </a:endParaRPr>
          </a:p>
        </p:txBody>
      </p:sp>
      <p:sp>
        <p:nvSpPr>
          <p:cNvPr id="24" name="矩形标注 23"/>
          <p:cNvSpPr/>
          <p:nvPr/>
        </p:nvSpPr>
        <p:spPr>
          <a:xfrm>
            <a:off x="377190" y="300355"/>
            <a:ext cx="4627245" cy="1336675"/>
          </a:xfrm>
          <a:prstGeom prst="wedgeRectCallou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6600"/>
              <a:t>你有梦 吗？</a:t>
            </a:r>
            <a:endParaRPr lang="zh-CN" altLang="en-US" sz="6600"/>
          </a:p>
        </p:txBody>
      </p:sp>
      <p:sp>
        <p:nvSpPr>
          <p:cNvPr id="25" name="矩形标注 24"/>
          <p:cNvSpPr/>
          <p:nvPr/>
        </p:nvSpPr>
        <p:spPr>
          <a:xfrm>
            <a:off x="5591810" y="285750"/>
            <a:ext cx="6396990" cy="1294765"/>
          </a:xfrm>
          <a:prstGeom prst="wedgeRectCallou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000"/>
              <a:t>你的梦又是什么？</a:t>
            </a:r>
            <a:endParaRPr lang="zh-CN" altLang="en-US" sz="6000"/>
          </a:p>
        </p:txBody>
      </p:sp>
      <p:sp>
        <p:nvSpPr>
          <p:cNvPr id="9" name="文本框 8"/>
          <p:cNvSpPr txBox="1"/>
          <p:nvPr/>
        </p:nvSpPr>
        <p:spPr>
          <a:xfrm>
            <a:off x="4037330" y="2604770"/>
            <a:ext cx="498665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chemeClr val="accent1"/>
                </a:solidFill>
                <a:uFillTx/>
                <a:latin typeface="华文行楷" charset="0"/>
                <a:ea typeface="华文行楷" charset="0"/>
              </a:rPr>
              <a:t>接下来你将看到我的梦</a:t>
            </a:r>
            <a:r>
              <a:rPr lang="zh-CN" altLang="en-US" sz="2800">
                <a:solidFill>
                  <a:schemeClr val="accent1"/>
                </a:solidFill>
                <a:latin typeface="华文行楷" charset="0"/>
                <a:ea typeface="华文行楷" charset="0"/>
              </a:rPr>
              <a:t>。</a:t>
            </a:r>
            <a:endParaRPr lang="zh-CN" altLang="en-US" sz="2800">
              <a:solidFill>
                <a:schemeClr val="accent1"/>
              </a:solidFill>
              <a:latin typeface="华文行楷" charset="0"/>
              <a:ea typeface="华文行楷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24480" y="1735455"/>
            <a:ext cx="684530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华文行楷" charset="0"/>
                <a:ea typeface="华文行楷" charset="0"/>
              </a:rPr>
              <a:t>浩瀚星空</a:t>
            </a:r>
            <a:endParaRPr lang="zh-CN" altLang="en-US" sz="6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华文行楷" charset="0"/>
              <a:ea typeface="华文行楷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69915" y="3203575"/>
            <a:ext cx="1300480" cy="14325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8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FillTx/>
                <a:latin typeface="华文行楷" charset="0"/>
                <a:ea typeface="华文行楷" charset="0"/>
              </a:rPr>
              <a:t>梦</a:t>
            </a:r>
            <a:endParaRPr lang="zh-CN" altLang="en-US" sz="8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FillTx/>
              <a:latin typeface="华文行楷" charset="0"/>
              <a:ea typeface="华文行楷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07315" y="6261100"/>
            <a:ext cx="480060" cy="471805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3" name="Richard Clayderman-星空 - 铃声.mp3"/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95250" y="6143625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wedge/>
      </p:transition>
    </mc:Choice>
    <mc:Fallback>
      <p:transition spd="slow" advClick="0" advTm="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ntr" presetSubtype="0" fill="hold" grpId="6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0" presetClass="path" presetSubtype="0" accel="50000" decel="50000" fill="hold" grpId="6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10 0.026046 L -0.001309 0.346973 L 0.001139 0.058815 L -0.000110 0.349194 L 0.001139 0.106856 L -0.000110 0.346973 L -0.000110 0.157027 L -0.000110 0.346973 L -0.000110 0.196367 L -0.000110 0.346973 L 0.001139 0.211641 L -0.001309 0.346973 L 0.001139 0.259684 L -0.001309 0.346973 L -0.001309 0.301152 L -0.001309 0.344844 L -0.000110 0.344844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" presetClass="entr" presetSubtype="0" fill="hold" grpId="6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5" presetClass="path" presetSubtype="0" accel="50000" decel="50000" fill="hold" grpId="6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08 0.000000 L -0.432916 0.000741 " pathEditMode="relative" rAng="0" ptsTypes="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" presetClass="entr" presetSubtype="0" fill="hold" grpId="6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35" presetClass="path" presetSubtype="0" accel="50000" decel="50000" fill="hold" grpId="6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10833 0.001481 " pathEditMode="relative" rAng="0" ptsTypes="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" presetClass="entr" presetSubtype="0" fill="hold" grpId="6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35" presetClass="path" presetSubtype="0" accel="50000" decel="50000" fill="hold" grpId="6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12240 -0.001852 " pathEditMode="relative" rAng="0" ptsTypes="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" presetClass="entr" presetSubtype="0" fill="hold" grpId="6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63" presetClass="path" presetSubtype="0" accel="50000" decel="50000" fill="hold" grpId="6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08802 0.001944 " pathEditMode="relative" rAng="0" ptsTypes="">
                                      <p:cBhvr>
                                        <p:cTn id="4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19" presetClass="exit" presetSubtype="10" fill="hold" grpId="6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99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99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" presetID="19" presetClass="entr" presetSubtype="10" repeatCount="indefinite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59" presetID="19" presetClass="exit" presetSubtype="10" fill="hold" grpId="6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000"/>
                            </p:stCondLst>
                            <p:childTnLst>
                              <p:par>
                                <p:cTn id="64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3000"/>
                            </p:stCondLst>
                            <p:childTnLst>
                              <p:par>
                                <p:cTn id="69" presetID="19" presetClass="exit" presetSubtype="10" fill="hold" grpId="6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74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79" presetID="19" presetClass="exit" presetSubtype="10" fill="hold" grpId="6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8000"/>
                            </p:stCondLst>
                            <p:childTnLst>
                              <p:par>
                                <p:cTn id="84" presetID="19" presetClass="entr" presetSubtype="10" repeatCount="indefinite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9000"/>
                            </p:stCondLst>
                            <p:childTnLst>
                              <p:par>
                                <p:cTn id="89" presetID="19" presetClass="entr" presetSubtype="1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0"/>
                            </p:stCondLst>
                            <p:childTnLst>
                              <p:par>
                                <p:cTn id="94" presetID="19" presetClass="exit" presetSubtype="10" fill="hold" grpId="6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99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99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2000"/>
                            </p:stCondLst>
                            <p:childTnLst>
                              <p:par>
                                <p:cTn id="99" presetID="19" presetClass="entr" presetSubtype="1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04" presetID="1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6000"/>
                            </p:stCondLst>
                            <p:childTnLst>
                              <p:par>
                                <p:cTn id="109" presetID="12" presetClass="exit" presetSubtype="8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1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119" presetID="1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99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2500"/>
                            </p:stCondLst>
                            <p:childTnLst>
                              <p:par>
                                <p:cTn id="124" presetID="38" presetClass="entr" presetSubtype="0" accel="50000" fill="hold" grpId="1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6507"/>
                            </p:stCondLst>
                            <p:childTnLst>
                              <p:par>
                                <p:cTn id="132" presetID="38" presetClass="exit" presetSubtype="0" accel="50000" fill="hold" grpId="1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2507"/>
                            </p:stCondLst>
                            <p:childTnLst>
                              <p:par>
                                <p:cTn id="137" presetID="0" presetClass="path" presetSubtype="0" accel="50000" decel="5000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81406 -0.420556 " pathEditMode="relative" rAng="0" ptsTypes="">
                                      <p:cBhvr>
                                        <p:cTn id="1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3507"/>
                            </p:stCondLst>
                            <p:childTnLst>
                              <p:par>
                                <p:cTn id="14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22552 -0.427870 " pathEditMode="relative" rAng="0" ptsTypes="">
                                      <p:cBhvr>
                                        <p:cTn id="1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4507"/>
                            </p:stCondLst>
                            <p:childTnLst>
                              <p:par>
                                <p:cTn id="143" presetID="0" presetClass="path" presetSubtype="0" accel="50000" decel="5000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22292 -0.425926 " pathEditMode="relative" rAng="0" ptsTypes="">
                                      <p:cBhvr>
                                        <p:cTn id="1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5507"/>
                            </p:stCondLst>
                            <p:childTnLst>
                              <p:par>
                                <p:cTn id="14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61771 -0.423333 " pathEditMode="relative" rAng="0" ptsTypes="">
                                      <p:cBhvr>
                                        <p:cTn id="1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6507"/>
                            </p:stCondLst>
                            <p:childTnLst>
                              <p:par>
                                <p:cTn id="14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521 -0.190741 " pathEditMode="relative" rAng="0" ptsTypes="">
                                      <p:cBhvr>
                                        <p:cTn id="1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7507"/>
                            </p:stCondLst>
                            <p:childTnLst>
                              <p:par>
                                <p:cTn id="15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7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9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9507"/>
                            </p:stCondLst>
                            <p:childTnLst>
                              <p:par>
                                <p:cTn id="1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63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164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30" grpId="6" animBg="1"/>
      <p:bldP spid="30" grpId="7" animBg="1"/>
      <p:bldP spid="30" grpId="8" animBg="1"/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  <p:bldP spid="32" grpId="7" animBg="1"/>
      <p:bldP spid="32" grpId="8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33" grpId="6" animBg="1"/>
      <p:bldP spid="33" grpId="7" animBg="1"/>
      <p:bldP spid="33" grpId="8" animBg="1"/>
      <p:bldP spid="33" grpId="9" animBg="1"/>
      <p:bldP spid="33" grpId="10" animBg="1"/>
      <p:bldP spid="33" grpId="11" animBg="1"/>
      <p:bldP spid="33" grpId="12" animBg="1"/>
      <p:bldP spid="33" grpId="13" animBg="1"/>
      <p:bldP spid="30" grpId="9" animBg="1"/>
      <p:bldP spid="30" grpId="10" animBg="1"/>
      <p:bldP spid="30" grpId="11" animBg="1"/>
      <p:bldP spid="30" grpId="12" animBg="1"/>
      <p:bldP spid="30" grpId="13" animBg="1"/>
      <p:bldP spid="30" grpId="14" animBg="1"/>
      <p:bldP spid="30" grpId="15" animBg="1"/>
      <p:bldP spid="30" grpId="16" animBg="1"/>
      <p:bldP spid="30" grpId="17" animBg="1"/>
      <p:bldP spid="30" grpId="18" animBg="1"/>
      <p:bldP spid="30" grpId="19" animBg="1"/>
      <p:bldP spid="30" grpId="20" animBg="1"/>
      <p:bldP spid="30" grpId="21" animBg="1"/>
      <p:bldP spid="30" grpId="22" animBg="1"/>
      <p:bldP spid="30" grpId="23" animBg="1"/>
      <p:bldP spid="30" grpId="24" animBg="1"/>
      <p:bldP spid="30" grpId="25" animBg="1"/>
      <p:bldP spid="30" grpId="26" animBg="1"/>
      <p:bldP spid="30" grpId="27" animBg="1"/>
      <p:bldP spid="30" grpId="28" animBg="1"/>
      <p:bldP spid="30" grpId="29" animBg="1"/>
      <p:bldP spid="30" grpId="30" animBg="1"/>
      <p:bldP spid="30" grpId="31" animBg="1"/>
      <p:bldP spid="30" grpId="32" animBg="1"/>
      <p:bldP spid="30" grpId="33" animBg="1"/>
      <p:bldP spid="30" grpId="34" animBg="1"/>
      <p:bldP spid="30" grpId="35" animBg="1"/>
      <p:bldP spid="30" grpId="36" animBg="1"/>
      <p:bldP spid="30" grpId="37" animBg="1"/>
      <p:bldP spid="30" grpId="38" animBg="1"/>
      <p:bldP spid="30" grpId="39" animBg="1"/>
      <p:bldP spid="30" grpId="40" animBg="1"/>
      <p:bldP spid="30" grpId="41" animBg="1"/>
      <p:bldP spid="30" grpId="42" animBg="1"/>
      <p:bldP spid="30" grpId="43" animBg="1"/>
      <p:bldP spid="30" grpId="44" animBg="1"/>
      <p:bldP spid="30" grpId="45" animBg="1"/>
      <p:bldP spid="30" grpId="46" animBg="1"/>
      <p:bldP spid="30" grpId="47" animBg="1"/>
      <p:bldP spid="30" grpId="48" animBg="1"/>
      <p:bldP spid="30" grpId="49" animBg="1"/>
      <p:bldP spid="30" grpId="50" animBg="1"/>
      <p:bldP spid="30" grpId="51" animBg="1"/>
      <p:bldP spid="30" grpId="52" animBg="1"/>
      <p:bldP spid="30" grpId="53" animBg="1"/>
      <p:bldP spid="30" grpId="54" animBg="1"/>
      <p:bldP spid="30" grpId="55" animBg="1"/>
      <p:bldP spid="30" grpId="56" animBg="1"/>
      <p:bldP spid="30" grpId="57" animBg="1"/>
      <p:bldP spid="30" grpId="58" animBg="1"/>
      <p:bldP spid="30" grpId="59" animBg="1"/>
      <p:bldP spid="30" grpId="60" bldLvl="0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5" grpId="13" animBg="1"/>
      <p:bldP spid="5" grpId="14" animBg="1"/>
      <p:bldP spid="5" grpId="15" animBg="1"/>
      <p:bldP spid="5" grpId="16" animBg="1"/>
      <p:bldP spid="5" grpId="17" animBg="1"/>
      <p:bldP spid="5" grpId="18" animBg="1"/>
      <p:bldP spid="5" grpId="19" animBg="1"/>
      <p:bldP spid="5" grpId="20" animBg="1"/>
      <p:bldP spid="5" grpId="21" animBg="1"/>
      <p:bldP spid="5" grpId="22" animBg="1"/>
      <p:bldP spid="5" grpId="23" animBg="1"/>
      <p:bldP spid="5" grpId="24" animBg="1"/>
      <p:bldP spid="5" grpId="25" animBg="1"/>
      <p:bldP spid="5" grpId="26" animBg="1"/>
      <p:bldP spid="5" grpId="27" animBg="1"/>
      <p:bldP spid="5" grpId="28" animBg="1"/>
      <p:bldP spid="5" grpId="29" animBg="1"/>
      <p:bldP spid="5" grpId="30" animBg="1"/>
      <p:bldP spid="5" grpId="31" animBg="1"/>
      <p:bldP spid="5" grpId="32" animBg="1"/>
      <p:bldP spid="5" grpId="33" animBg="1"/>
      <p:bldP spid="5" grpId="34" animBg="1"/>
      <p:bldP spid="5" grpId="35" animBg="1"/>
      <p:bldP spid="5" grpId="36" animBg="1"/>
      <p:bldP spid="5" grpId="37" animBg="1"/>
      <p:bldP spid="5" grpId="38" animBg="1"/>
      <p:bldP spid="5" grpId="39" animBg="1"/>
      <p:bldP spid="5" grpId="40" animBg="1"/>
      <p:bldP spid="5" grpId="41" animBg="1"/>
      <p:bldP spid="5" grpId="42" animBg="1"/>
      <p:bldP spid="5" grpId="43" animBg="1"/>
      <p:bldP spid="5" grpId="44" animBg="1"/>
      <p:bldP spid="5" grpId="45" animBg="1"/>
      <p:bldP spid="5" grpId="46" animBg="1"/>
      <p:bldP spid="5" grpId="47" animBg="1"/>
      <p:bldP spid="5" grpId="48" animBg="1"/>
      <p:bldP spid="5" grpId="49" animBg="1"/>
      <p:bldP spid="5" grpId="50" animBg="1"/>
      <p:bldP spid="5" grpId="51" animBg="1"/>
      <p:bldP spid="5" grpId="52" animBg="1"/>
      <p:bldP spid="5" grpId="53" animBg="1"/>
      <p:bldP spid="5" grpId="54" animBg="1"/>
      <p:bldP spid="5" grpId="55" animBg="1"/>
      <p:bldP spid="5" grpId="56" animBg="1"/>
      <p:bldP spid="5" grpId="57" animBg="1"/>
      <p:bldP spid="5" grpId="58" animBg="1"/>
      <p:bldP spid="5" grpId="59" animBg="1"/>
      <p:bldP spid="5" grpId="60" animBg="1"/>
      <p:bldP spid="5" grpId="61" animBg="1"/>
      <p:bldP spid="5" grpId="62" bldLvl="0" animBg="1"/>
      <p:bldP spid="5" grpId="63" bldLvl="0" animBg="1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6" grpId="9" animBg="1"/>
      <p:bldP spid="6" grpId="10" animBg="1"/>
      <p:bldP spid="6" grpId="11" animBg="1"/>
      <p:bldP spid="6" grpId="12" animBg="1"/>
      <p:bldP spid="6" grpId="13" animBg="1"/>
      <p:bldP spid="6" grpId="14" animBg="1"/>
      <p:bldP spid="6" grpId="15" animBg="1"/>
      <p:bldP spid="6" grpId="16" animBg="1"/>
      <p:bldP spid="6" grpId="17" animBg="1"/>
      <p:bldP spid="6" grpId="18" animBg="1"/>
      <p:bldP spid="6" grpId="19" animBg="1"/>
      <p:bldP spid="6" grpId="20" animBg="1"/>
      <p:bldP spid="6" grpId="21" animBg="1"/>
      <p:bldP spid="6" grpId="22" animBg="1"/>
      <p:bldP spid="6" grpId="23" animBg="1"/>
      <p:bldP spid="6" grpId="24" animBg="1"/>
      <p:bldP spid="6" grpId="25" animBg="1"/>
      <p:bldP spid="6" grpId="26" animBg="1"/>
      <p:bldP spid="6" grpId="27" animBg="1"/>
      <p:bldP spid="6" grpId="28" animBg="1"/>
      <p:bldP spid="6" grpId="29" animBg="1"/>
      <p:bldP spid="6" grpId="30" animBg="1"/>
      <p:bldP spid="6" grpId="31" animBg="1"/>
      <p:bldP spid="6" grpId="32" animBg="1"/>
      <p:bldP spid="6" grpId="33" animBg="1"/>
      <p:bldP spid="6" grpId="34" animBg="1"/>
      <p:bldP spid="6" grpId="35" animBg="1"/>
      <p:bldP spid="6" grpId="36" animBg="1"/>
      <p:bldP spid="6" grpId="37" animBg="1"/>
      <p:bldP spid="6" grpId="38" animBg="1"/>
      <p:bldP spid="6" grpId="39" animBg="1"/>
      <p:bldP spid="6" grpId="40" animBg="1"/>
      <p:bldP spid="6" grpId="41" animBg="1"/>
      <p:bldP spid="6" grpId="42" animBg="1"/>
      <p:bldP spid="6" grpId="43" animBg="1"/>
      <p:bldP spid="6" grpId="44" animBg="1"/>
      <p:bldP spid="6" grpId="45" animBg="1"/>
      <p:bldP spid="6" grpId="46" animBg="1"/>
      <p:bldP spid="6" grpId="47" animBg="1"/>
      <p:bldP spid="6" grpId="48" animBg="1"/>
      <p:bldP spid="6" grpId="49" animBg="1"/>
      <p:bldP spid="6" grpId="50" animBg="1"/>
      <p:bldP spid="6" grpId="51" animBg="1"/>
      <p:bldP spid="6" grpId="52" animBg="1"/>
      <p:bldP spid="6" grpId="53" animBg="1"/>
      <p:bldP spid="6" grpId="54" animBg="1"/>
      <p:bldP spid="6" grpId="55" animBg="1"/>
      <p:bldP spid="6" grpId="56" animBg="1"/>
      <p:bldP spid="6" grpId="57" animBg="1"/>
      <p:bldP spid="6" grpId="58" animBg="1"/>
      <p:bldP spid="6" grpId="59" animBg="1"/>
      <p:bldP spid="6" grpId="60" animBg="1"/>
      <p:bldP spid="6" grpId="61" animBg="1"/>
      <p:bldP spid="6" grpId="62" bldLvl="0" animBg="1"/>
      <p:bldP spid="6" grpId="63" bldLvl="0" animBg="1"/>
      <p:bldP spid="7" grpId="0" animBg="1"/>
      <p:bldP spid="7" grpId="1" animBg="1"/>
      <p:bldP spid="7" grpId="2" animBg="1"/>
      <p:bldP spid="7" grpId="3" animBg="1"/>
      <p:bldP spid="7" grpId="4" animBg="1"/>
      <p:bldP spid="7" grpId="5" animBg="1"/>
      <p:bldP spid="7" grpId="6" animBg="1"/>
      <p:bldP spid="7" grpId="7" animBg="1"/>
      <p:bldP spid="7" grpId="8" animBg="1"/>
      <p:bldP spid="7" grpId="9" animBg="1"/>
      <p:bldP spid="7" grpId="10" animBg="1"/>
      <p:bldP spid="7" grpId="11" animBg="1"/>
      <p:bldP spid="7" grpId="12" animBg="1"/>
      <p:bldP spid="7" grpId="13" animBg="1"/>
      <p:bldP spid="7" grpId="14" animBg="1"/>
      <p:bldP spid="7" grpId="15" animBg="1"/>
      <p:bldP spid="7" grpId="16" animBg="1"/>
      <p:bldP spid="7" grpId="17" animBg="1"/>
      <p:bldP spid="7" grpId="18" animBg="1"/>
      <p:bldP spid="7" grpId="19" animBg="1"/>
      <p:bldP spid="7" grpId="20" animBg="1"/>
      <p:bldP spid="7" grpId="21" animBg="1"/>
      <p:bldP spid="7" grpId="22" animBg="1"/>
      <p:bldP spid="7" grpId="23" animBg="1"/>
      <p:bldP spid="7" grpId="24" animBg="1"/>
      <p:bldP spid="7" grpId="25" animBg="1"/>
      <p:bldP spid="7" grpId="26" animBg="1"/>
      <p:bldP spid="7" grpId="27" animBg="1"/>
      <p:bldP spid="7" grpId="28" animBg="1"/>
      <p:bldP spid="7" grpId="29" animBg="1"/>
      <p:bldP spid="7" grpId="30" animBg="1"/>
      <p:bldP spid="7" grpId="31" animBg="1"/>
      <p:bldP spid="7" grpId="32" animBg="1"/>
      <p:bldP spid="7" grpId="33" animBg="1"/>
      <p:bldP spid="7" grpId="34" animBg="1"/>
      <p:bldP spid="7" grpId="35" animBg="1"/>
      <p:bldP spid="7" grpId="36" animBg="1"/>
      <p:bldP spid="7" grpId="37" animBg="1"/>
      <p:bldP spid="7" grpId="38" animBg="1"/>
      <p:bldP spid="7" grpId="39" animBg="1"/>
      <p:bldP spid="7" grpId="40" animBg="1"/>
      <p:bldP spid="7" grpId="41" animBg="1"/>
      <p:bldP spid="7" grpId="42" animBg="1"/>
      <p:bldP spid="7" grpId="43" animBg="1"/>
      <p:bldP spid="7" grpId="44" animBg="1"/>
      <p:bldP spid="7" grpId="45" animBg="1"/>
      <p:bldP spid="7" grpId="46" animBg="1"/>
      <p:bldP spid="7" grpId="47" animBg="1"/>
      <p:bldP spid="7" grpId="48" animBg="1"/>
      <p:bldP spid="7" grpId="49" animBg="1"/>
      <p:bldP spid="7" grpId="50" animBg="1"/>
      <p:bldP spid="7" grpId="51" animBg="1"/>
      <p:bldP spid="7" grpId="52" animBg="1"/>
      <p:bldP spid="7" grpId="53" animBg="1"/>
      <p:bldP spid="7" grpId="54" animBg="1"/>
      <p:bldP spid="7" grpId="55" animBg="1"/>
      <p:bldP spid="7" grpId="56" animBg="1"/>
      <p:bldP spid="7" grpId="57" animBg="1"/>
      <p:bldP spid="7" grpId="58" animBg="1"/>
      <p:bldP spid="7" grpId="59" animBg="1"/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8" grpId="6" animBg="1"/>
      <p:bldP spid="8" grpId="7" animBg="1"/>
      <p:bldP spid="8" grpId="8" animBg="1"/>
      <p:bldP spid="8" grpId="9" animBg="1"/>
      <p:bldP spid="8" grpId="10" animBg="1"/>
      <p:bldP spid="8" grpId="11" animBg="1"/>
      <p:bldP spid="8" grpId="12" animBg="1"/>
      <p:bldP spid="8" grpId="13" animBg="1"/>
      <p:bldP spid="8" grpId="14" animBg="1"/>
      <p:bldP spid="8" grpId="15" animBg="1"/>
      <p:bldP spid="8" grpId="16" animBg="1"/>
      <p:bldP spid="8" grpId="17" animBg="1"/>
      <p:bldP spid="8" grpId="18" animBg="1"/>
      <p:bldP spid="8" grpId="19" animBg="1"/>
      <p:bldP spid="8" grpId="20" animBg="1"/>
      <p:bldP spid="8" grpId="21" animBg="1"/>
      <p:bldP spid="8" grpId="22" animBg="1"/>
      <p:bldP spid="8" grpId="23" animBg="1"/>
      <p:bldP spid="8" grpId="24" animBg="1"/>
      <p:bldP spid="8" grpId="25" animBg="1"/>
      <p:bldP spid="8" grpId="26" animBg="1"/>
      <p:bldP spid="8" grpId="27" animBg="1"/>
      <p:bldP spid="8" grpId="28" animBg="1"/>
      <p:bldP spid="8" grpId="29" animBg="1"/>
      <p:bldP spid="8" grpId="30" animBg="1"/>
      <p:bldP spid="8" grpId="31" animBg="1"/>
      <p:bldP spid="8" grpId="32" animBg="1"/>
      <p:bldP spid="8" grpId="33" animBg="1"/>
      <p:bldP spid="8" grpId="34" animBg="1"/>
      <p:bldP spid="8" grpId="35" animBg="1"/>
      <p:bldP spid="8" grpId="36" animBg="1"/>
      <p:bldP spid="8" grpId="37" animBg="1"/>
      <p:bldP spid="8" grpId="38" animBg="1"/>
      <p:bldP spid="8" grpId="39" animBg="1"/>
      <p:bldP spid="8" grpId="40" animBg="1"/>
      <p:bldP spid="8" grpId="41" animBg="1"/>
      <p:bldP spid="8" grpId="42" animBg="1"/>
      <p:bldP spid="8" grpId="43" animBg="1"/>
      <p:bldP spid="8" grpId="44" animBg="1"/>
      <p:bldP spid="8" grpId="45" animBg="1"/>
      <p:bldP spid="8" grpId="46" animBg="1"/>
      <p:bldP spid="8" grpId="47" animBg="1"/>
      <p:bldP spid="8" grpId="48" animBg="1"/>
      <p:bldP spid="8" grpId="49" animBg="1"/>
      <p:bldP spid="8" grpId="50" animBg="1"/>
      <p:bldP spid="8" grpId="51" animBg="1"/>
      <p:bldP spid="8" grpId="52" animBg="1"/>
      <p:bldP spid="8" grpId="53" animBg="1"/>
      <p:bldP spid="8" grpId="54" animBg="1"/>
      <p:bldP spid="8" grpId="55" animBg="1"/>
      <p:bldP spid="8" grpId="56" animBg="1"/>
      <p:bldP spid="8" grpId="57" animBg="1"/>
      <p:bldP spid="8" grpId="58" animBg="1"/>
      <p:bldP spid="8" grpId="59" animBg="1"/>
      <p:bldP spid="7" grpId="60" bldLvl="0" animBg="1"/>
      <p:bldP spid="7" grpId="61" bldLvl="0" animBg="1"/>
      <p:bldP spid="8" grpId="60" bldLvl="0" animBg="1"/>
      <p:bldP spid="8" grpId="61" bldLvl="0" animBg="1"/>
      <p:bldP spid="5" grpId="64" bldLvl="0" animBg="1"/>
      <p:bldP spid="7" grpId="62" bldLvl="0" animBg="1"/>
      <p:bldP spid="30" grpId="61" bldLvl="0" animBg="1"/>
      <p:bldP spid="8" grpId="62" bldLvl="0" animBg="1"/>
      <p:bldP spid="6" grpId="64" bldLvl="0" animBg="1"/>
      <p:bldP spid="30" grpId="62" bldLvl="0" animBg="1"/>
      <p:bldP spid="33" grpId="15" bldLvl="0" animBg="1"/>
      <p:bldP spid="11" grpId="0" bldLvl="0" animBg="1"/>
      <p:bldP spid="34" grpId="0" bldLvl="0" animBg="1"/>
      <p:bldP spid="32" grpId="9" bldLvl="0" animBg="1"/>
      <p:bldP spid="10" grpId="0" bldLvl="0" animBg="1"/>
      <p:bldP spid="33" grpId="16" bldLvl="0" animBg="1"/>
      <p:bldP spid="11" grpId="1" bldLvl="0" animBg="1"/>
      <p:bldP spid="34" grpId="1" bldLvl="0" animBg="1"/>
      <p:bldP spid="32" grpId="10" bldLvl="0" animBg="1"/>
      <p:bldP spid="10" grpId="1" bldLvl="0" animBg="1"/>
      <p:bldP spid="34" grpId="2" bldLvl="0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4" grpId="13" animBg="1"/>
      <p:bldP spid="24" grpId="14" animBg="1"/>
      <p:bldP spid="24" grpId="15" bldLvl="0" animBg="1"/>
      <p:bldP spid="24" grpId="16" bldLvl="0" animBg="1"/>
      <p:bldP spid="25" grpId="0" bldLvl="0" animBg="1"/>
      <p:bldP spid="25" grpId="1" bldLvl="0" animBg="1"/>
      <p:bldP spid="9" grpId="1"/>
      <p:bldP spid="9" grpId="2"/>
      <p:bldP spid="9" grpId="3"/>
      <p:bldP spid="9" grpId="4"/>
      <p:bldP spid="9" grpId="5"/>
      <p:bldP spid="9" grpId="6"/>
      <p:bldP spid="9" grpId="7"/>
      <p:bldP spid="9" grpId="8"/>
      <p:bldP spid="9" grpId="9"/>
      <p:bldP spid="9" grpId="10"/>
      <p:bldP spid="9" grpId="1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999615" y="1812290"/>
            <a:ext cx="8686800" cy="35096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</a:t>
            </a:r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计算机再出现的那一刻，就在人类的发展史上充当了重要的一方。从刚开始的战争用品、到军用、再到民用，以及现在的互联网</a:t>
            </a:r>
            <a:r>
              <a:rPr lang="en-US" altLang="zh-CN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+</a:t>
            </a:r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。</a:t>
            </a:r>
            <a:endParaRPr lang="zh-CN" altLang="en-US" sz="32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未来的生活将与计算机息息相关，而我们则站在时代的分割点上。我们要抓住这一时机去奋斗。</a:t>
            </a:r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+mn-ea"/>
              </a:rPr>
              <a:t>这是属于我们的时代，不要让它成为过去。</a:t>
            </a:r>
            <a:endParaRPr lang="zh-CN" altLang="en-US" sz="32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35400" y="2943225"/>
            <a:ext cx="4023995" cy="1071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</a:t>
            </a:r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梦想在这里起航</a:t>
            </a:r>
            <a:endParaRPr lang="zh-CN" altLang="en-US" sz="32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zh-CN" altLang="en-US" sz="320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我的梦也将开始实现</a:t>
            </a:r>
            <a:endParaRPr lang="zh-CN" altLang="en-US" sz="320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dissolve/>
      </p:transition>
    </mc:Choice>
    <mc:Fallback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7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3" grpId="0"/>
      <p:bldP spid="3" grpId="1"/>
      <p:bldP spid="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096135" y="570865"/>
            <a:ext cx="8128635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方正姚体" charset="0"/>
                <a:ea typeface="方正姚体" charset="0"/>
              </a:rPr>
              <a:t>      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方正姚体" charset="0"/>
                <a:ea typeface="方正姚体" charset="0"/>
              </a:rPr>
              <a:t>小时候，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宋体" charset="0"/>
                <a:sym typeface="+mn-ea"/>
              </a:rPr>
              <a:t>我望着那星空，把手伸向那无垠的星空。可是却抓不到。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姚体" charset="0"/>
              <a:ea typeface="方正姚体" charset="0"/>
            </a:endParaRPr>
          </a:p>
        </p:txBody>
      </p:sp>
      <p:sp>
        <p:nvSpPr>
          <p:cNvPr id="10" name="十字星 9"/>
          <p:cNvSpPr/>
          <p:nvPr/>
        </p:nvSpPr>
        <p:spPr>
          <a:xfrm>
            <a:off x="972185" y="148526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十字星 17"/>
          <p:cNvSpPr/>
          <p:nvPr/>
        </p:nvSpPr>
        <p:spPr>
          <a:xfrm>
            <a:off x="7452360" y="2637155"/>
            <a:ext cx="227330" cy="13843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十字星 19"/>
          <p:cNvSpPr/>
          <p:nvPr/>
        </p:nvSpPr>
        <p:spPr>
          <a:xfrm>
            <a:off x="5436235" y="69278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十字星 20"/>
          <p:cNvSpPr/>
          <p:nvPr/>
        </p:nvSpPr>
        <p:spPr>
          <a:xfrm>
            <a:off x="972185" y="2493010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十字星 21"/>
          <p:cNvSpPr/>
          <p:nvPr/>
        </p:nvSpPr>
        <p:spPr>
          <a:xfrm>
            <a:off x="7668895" y="148526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十字星 22"/>
          <p:cNvSpPr/>
          <p:nvPr/>
        </p:nvSpPr>
        <p:spPr>
          <a:xfrm>
            <a:off x="3420110" y="594931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十字星 23"/>
          <p:cNvSpPr/>
          <p:nvPr/>
        </p:nvSpPr>
        <p:spPr>
          <a:xfrm>
            <a:off x="7020560" y="148526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十字星 28"/>
          <p:cNvSpPr/>
          <p:nvPr/>
        </p:nvSpPr>
        <p:spPr>
          <a:xfrm>
            <a:off x="828040" y="148526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十字星 32"/>
          <p:cNvSpPr/>
          <p:nvPr/>
        </p:nvSpPr>
        <p:spPr>
          <a:xfrm>
            <a:off x="828040" y="405130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十字星 43"/>
          <p:cNvSpPr/>
          <p:nvPr/>
        </p:nvSpPr>
        <p:spPr>
          <a:xfrm>
            <a:off x="1764030" y="47688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十字星 49"/>
          <p:cNvSpPr/>
          <p:nvPr/>
        </p:nvSpPr>
        <p:spPr>
          <a:xfrm>
            <a:off x="1764030" y="1055370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十字星 50"/>
          <p:cNvSpPr/>
          <p:nvPr/>
        </p:nvSpPr>
        <p:spPr>
          <a:xfrm>
            <a:off x="3492500" y="76517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2" name="十字星 71"/>
          <p:cNvSpPr/>
          <p:nvPr/>
        </p:nvSpPr>
        <p:spPr>
          <a:xfrm>
            <a:off x="7164705" y="2493010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3" name="十字星 72"/>
          <p:cNvSpPr/>
          <p:nvPr/>
        </p:nvSpPr>
        <p:spPr>
          <a:xfrm>
            <a:off x="1835785" y="5949315"/>
            <a:ext cx="76200" cy="76200"/>
          </a:xfrm>
          <a:prstGeom prst="star4">
            <a:avLst/>
          </a:prstGeom>
          <a:gradFill>
            <a:gsLst>
              <a:gs pos="63000">
                <a:schemeClr val="accent3">
                  <a:alpha val="0"/>
                </a:schemeClr>
              </a:gs>
              <a:gs pos="25000">
                <a:srgbClr val="0070C0">
                  <a:alpha val="43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十字星 73"/>
          <p:cNvSpPr/>
          <p:nvPr/>
        </p:nvSpPr>
        <p:spPr>
          <a:xfrm>
            <a:off x="5511800" y="234823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十字星 74"/>
          <p:cNvSpPr/>
          <p:nvPr/>
        </p:nvSpPr>
        <p:spPr>
          <a:xfrm>
            <a:off x="7092315" y="5553075"/>
            <a:ext cx="159385" cy="114935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6" name="十字星 75"/>
          <p:cNvSpPr/>
          <p:nvPr/>
        </p:nvSpPr>
        <p:spPr>
          <a:xfrm>
            <a:off x="6509385" y="4544060"/>
            <a:ext cx="227330" cy="13843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7" name="十字星 76"/>
          <p:cNvSpPr/>
          <p:nvPr/>
        </p:nvSpPr>
        <p:spPr>
          <a:xfrm>
            <a:off x="755650" y="206057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8" name="十字星 77"/>
          <p:cNvSpPr/>
          <p:nvPr/>
        </p:nvSpPr>
        <p:spPr>
          <a:xfrm>
            <a:off x="1634490" y="5337810"/>
            <a:ext cx="349250" cy="15621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A2612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9" name="十字星 78"/>
          <p:cNvSpPr/>
          <p:nvPr/>
        </p:nvSpPr>
        <p:spPr>
          <a:xfrm>
            <a:off x="1902460" y="439356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0" name="十字星 79"/>
          <p:cNvSpPr/>
          <p:nvPr/>
        </p:nvSpPr>
        <p:spPr>
          <a:xfrm>
            <a:off x="3348355" y="191706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1" name="十字星 80"/>
          <p:cNvSpPr/>
          <p:nvPr/>
        </p:nvSpPr>
        <p:spPr>
          <a:xfrm>
            <a:off x="3348355" y="249301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2" name="十字星 81"/>
          <p:cNvSpPr/>
          <p:nvPr/>
        </p:nvSpPr>
        <p:spPr>
          <a:xfrm>
            <a:off x="6588760" y="414909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十字星 82"/>
          <p:cNvSpPr/>
          <p:nvPr/>
        </p:nvSpPr>
        <p:spPr>
          <a:xfrm>
            <a:off x="3348355" y="515747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4" name="十字星 83"/>
          <p:cNvSpPr/>
          <p:nvPr/>
        </p:nvSpPr>
        <p:spPr>
          <a:xfrm>
            <a:off x="8167370" y="91567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5" name="十字星 84"/>
          <p:cNvSpPr/>
          <p:nvPr/>
        </p:nvSpPr>
        <p:spPr>
          <a:xfrm>
            <a:off x="4428490" y="5083175"/>
            <a:ext cx="436880" cy="8636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6" name="十字星 85"/>
          <p:cNvSpPr/>
          <p:nvPr/>
        </p:nvSpPr>
        <p:spPr>
          <a:xfrm>
            <a:off x="3347720" y="191706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7" name="十字星 86"/>
          <p:cNvSpPr/>
          <p:nvPr/>
        </p:nvSpPr>
        <p:spPr>
          <a:xfrm>
            <a:off x="2412365" y="400494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8" name="十字星 87"/>
          <p:cNvSpPr/>
          <p:nvPr/>
        </p:nvSpPr>
        <p:spPr>
          <a:xfrm>
            <a:off x="5466080" y="4000500"/>
            <a:ext cx="436880" cy="15621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9" name="十字星 88"/>
          <p:cNvSpPr/>
          <p:nvPr/>
        </p:nvSpPr>
        <p:spPr>
          <a:xfrm>
            <a:off x="6084570" y="76517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0" name="十字星 89"/>
          <p:cNvSpPr/>
          <p:nvPr/>
        </p:nvSpPr>
        <p:spPr>
          <a:xfrm>
            <a:off x="7381240" y="400558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1" name="十字星 90"/>
          <p:cNvSpPr/>
          <p:nvPr/>
        </p:nvSpPr>
        <p:spPr>
          <a:xfrm>
            <a:off x="3347720" y="249301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" name="十字星 91"/>
          <p:cNvSpPr/>
          <p:nvPr/>
        </p:nvSpPr>
        <p:spPr>
          <a:xfrm>
            <a:off x="827405" y="54927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3" name="十字星 92"/>
          <p:cNvSpPr/>
          <p:nvPr/>
        </p:nvSpPr>
        <p:spPr>
          <a:xfrm>
            <a:off x="467360" y="126936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4" name="十字星 93"/>
          <p:cNvSpPr/>
          <p:nvPr/>
        </p:nvSpPr>
        <p:spPr>
          <a:xfrm>
            <a:off x="6876415" y="54927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5" name="十字星 94"/>
          <p:cNvSpPr/>
          <p:nvPr/>
        </p:nvSpPr>
        <p:spPr>
          <a:xfrm>
            <a:off x="3563620" y="5229225"/>
            <a:ext cx="227330" cy="138430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7030A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6" name="十字星 95"/>
          <p:cNvSpPr/>
          <p:nvPr/>
        </p:nvSpPr>
        <p:spPr>
          <a:xfrm>
            <a:off x="8100695" y="3069590"/>
            <a:ext cx="159385" cy="114935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7" name="十字星 96"/>
          <p:cNvSpPr/>
          <p:nvPr/>
        </p:nvSpPr>
        <p:spPr>
          <a:xfrm>
            <a:off x="3923665" y="2637155"/>
            <a:ext cx="159385" cy="114935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8" name="十字星 97"/>
          <p:cNvSpPr/>
          <p:nvPr/>
        </p:nvSpPr>
        <p:spPr>
          <a:xfrm>
            <a:off x="7503160" y="4444365"/>
            <a:ext cx="159385" cy="114935"/>
          </a:xfrm>
          <a:prstGeom prst="star4">
            <a:avLst/>
          </a:prstGeom>
          <a:gradFill>
            <a:gsLst>
              <a:gs pos="100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9" name="十字星 98"/>
          <p:cNvSpPr/>
          <p:nvPr/>
        </p:nvSpPr>
        <p:spPr>
          <a:xfrm>
            <a:off x="2195830" y="400558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0" name="十字星 99"/>
          <p:cNvSpPr/>
          <p:nvPr/>
        </p:nvSpPr>
        <p:spPr>
          <a:xfrm>
            <a:off x="8140065" y="472884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1" name="十字星 100"/>
          <p:cNvSpPr/>
          <p:nvPr/>
        </p:nvSpPr>
        <p:spPr>
          <a:xfrm>
            <a:off x="1619885" y="306959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2" name="十字星 101"/>
          <p:cNvSpPr/>
          <p:nvPr/>
        </p:nvSpPr>
        <p:spPr>
          <a:xfrm>
            <a:off x="8388350" y="364553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3" name="十字星 102"/>
          <p:cNvSpPr/>
          <p:nvPr/>
        </p:nvSpPr>
        <p:spPr>
          <a:xfrm>
            <a:off x="2987675" y="306959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4" name="十字星 103"/>
          <p:cNvSpPr/>
          <p:nvPr/>
        </p:nvSpPr>
        <p:spPr>
          <a:xfrm>
            <a:off x="611505" y="472567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5" name="十字星 104"/>
          <p:cNvSpPr/>
          <p:nvPr/>
        </p:nvSpPr>
        <p:spPr>
          <a:xfrm>
            <a:off x="5363845" y="357314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6" name="十字星 105"/>
          <p:cNvSpPr/>
          <p:nvPr/>
        </p:nvSpPr>
        <p:spPr>
          <a:xfrm>
            <a:off x="5363845" y="609346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7" name="十字星 106"/>
          <p:cNvSpPr/>
          <p:nvPr/>
        </p:nvSpPr>
        <p:spPr>
          <a:xfrm>
            <a:off x="6660515" y="98107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8" name="十字星 107"/>
          <p:cNvSpPr/>
          <p:nvPr/>
        </p:nvSpPr>
        <p:spPr>
          <a:xfrm>
            <a:off x="4283710" y="148526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9" name="十字星 108"/>
          <p:cNvSpPr/>
          <p:nvPr/>
        </p:nvSpPr>
        <p:spPr>
          <a:xfrm>
            <a:off x="4860290" y="40513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0" name="十字星 109"/>
          <p:cNvSpPr/>
          <p:nvPr/>
        </p:nvSpPr>
        <p:spPr>
          <a:xfrm>
            <a:off x="2411730" y="332740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1" name="十字星 110"/>
          <p:cNvSpPr/>
          <p:nvPr/>
        </p:nvSpPr>
        <p:spPr>
          <a:xfrm>
            <a:off x="7956550" y="1485265"/>
            <a:ext cx="157480" cy="85090"/>
          </a:xfrm>
          <a:prstGeom prst="star4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2" name="十字星 111"/>
          <p:cNvSpPr/>
          <p:nvPr/>
        </p:nvSpPr>
        <p:spPr>
          <a:xfrm>
            <a:off x="6804025" y="1772920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3" name="十字星 112"/>
          <p:cNvSpPr/>
          <p:nvPr/>
        </p:nvSpPr>
        <p:spPr>
          <a:xfrm>
            <a:off x="8642350" y="3899535"/>
            <a:ext cx="157480" cy="85090"/>
          </a:xfrm>
          <a:prstGeom prst="star4">
            <a:avLst/>
          </a:prstGeom>
          <a:gradFill>
            <a:gsLst>
              <a:gs pos="64000">
                <a:schemeClr val="accent3">
                  <a:alpha val="100000"/>
                  <a:lumMod val="0"/>
                  <a:lumOff val="100000"/>
                </a:schemeClr>
              </a:gs>
              <a:gs pos="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4" name="文本框 113"/>
          <p:cNvSpPr txBox="1"/>
          <p:nvPr/>
        </p:nvSpPr>
        <p:spPr>
          <a:xfrm>
            <a:off x="2223770" y="2813685"/>
            <a:ext cx="7891145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方正姚体" charset="0"/>
                <a:sym typeface="+mn-ea"/>
              </a:rPr>
              <a:t>     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方正姚体" charset="0"/>
                <a:sym typeface="+mn-ea"/>
              </a:rPr>
              <a:t>后来，开始学习后，我了解了星空，它的神秘让我更加的向往。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姚体" charset="0"/>
              <a:ea typeface="方正姚体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2279015" y="4857115"/>
            <a:ext cx="7991475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方正姚体" charset="0"/>
                <a:sym typeface="+mn-ea"/>
              </a:rPr>
              <a:t>      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方正姚体" charset="0"/>
                <a:sym typeface="+mn-ea"/>
              </a:rPr>
              <a:t>直到现在，我开始学习计算机。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姚体" charset="0"/>
              <a:ea typeface="方正姚体" charset="0"/>
            </a:endParaRPr>
          </a:p>
          <a:p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方正姚体" charset="0"/>
                <a:ea typeface="方正姚体" charset="0"/>
                <a:sym typeface="+mn-ea"/>
              </a:rPr>
              <a:t>我没有了那份童真，依旧向往星空。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方正姚体" charset="0"/>
              <a:ea typeface="方正姚体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wheel spokes="4"/>
      </p:transition>
    </mc:Choice>
    <mc:Fallback>
      <p:transition spd="slow" advClick="0" advTm="0">
        <p:wheel spokes="4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42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6" presetClass="entr" presetSubtype="42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1" presetClass="entr" presetSubtype="0" repeatCount="indefinite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1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2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1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0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4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8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2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1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4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9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4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1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0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1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0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1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5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1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5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0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1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3" presetClass="entr" presetSubtype="16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5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6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0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4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1" presetClass="entr" presetSubtype="0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8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2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3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3" presetClass="entr" presetSubtype="32" repeatCount="indefinite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7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l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8" presetID="11" presetClass="entr" presetSubtype="0" repeatCount="indefinite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bldLvl="0" animBg="1"/>
      <p:bldP spid="74" grpId="0" animBg="1"/>
      <p:bldP spid="74" grpId="1" animBg="1"/>
      <p:bldP spid="74" grpId="2" animBg="1"/>
      <p:bldP spid="74" grpId="3" animBg="1"/>
      <p:bldP spid="74" grpId="4" animBg="1"/>
      <p:bldP spid="74" grpId="5" bldLvl="0" animBg="1"/>
      <p:bldP spid="75" grpId="0" animBg="1"/>
      <p:bldP spid="75" grpId="1" animBg="1"/>
      <p:bldP spid="75" grpId="2" animBg="1"/>
      <p:bldP spid="75" grpId="3" animBg="1"/>
      <p:bldP spid="75" grpId="4" animBg="1"/>
      <p:bldP spid="75" grpId="5" bldLvl="0" animBg="1"/>
      <p:bldP spid="76" grpId="0" animBg="1"/>
      <p:bldP spid="76" grpId="1" animBg="1"/>
      <p:bldP spid="76" grpId="2" animBg="1"/>
      <p:bldP spid="76" grpId="3" animBg="1"/>
      <p:bldP spid="76" grpId="4" animBg="1"/>
      <p:bldP spid="76" grpId="5" bldLvl="0" animBg="1"/>
      <p:bldP spid="77" grpId="0" animBg="1"/>
      <p:bldP spid="77" grpId="1" animBg="1"/>
      <p:bldP spid="77" grpId="2" animBg="1"/>
      <p:bldP spid="77" grpId="3" animBg="1"/>
      <p:bldP spid="77" grpId="4" animBg="1"/>
      <p:bldP spid="77" grpId="5" bldLvl="0" animBg="1"/>
      <p:bldP spid="78" grpId="0" animBg="1"/>
      <p:bldP spid="78" grpId="1" animBg="1"/>
      <p:bldP spid="78" grpId="2" animBg="1"/>
      <p:bldP spid="78" grpId="3" animBg="1"/>
      <p:bldP spid="78" grpId="4" animBg="1"/>
      <p:bldP spid="78" grpId="5" bldLvl="0" animBg="1"/>
      <p:bldP spid="79" grpId="0" animBg="1"/>
      <p:bldP spid="79" grpId="1" animBg="1"/>
      <p:bldP spid="79" grpId="2" animBg="1"/>
      <p:bldP spid="79" grpId="3" animBg="1"/>
      <p:bldP spid="79" grpId="4" animBg="1"/>
      <p:bldP spid="79" grpId="5" bldLvl="0" animBg="1"/>
      <p:bldP spid="80" grpId="0" animBg="1"/>
      <p:bldP spid="80" grpId="1" animBg="1"/>
      <p:bldP spid="80" grpId="2" animBg="1"/>
      <p:bldP spid="80" grpId="3" animBg="1"/>
      <p:bldP spid="80" grpId="4" animBg="1"/>
      <p:bldP spid="80" grpId="5" bldLvl="0" animBg="1"/>
      <p:bldP spid="81" grpId="0" animBg="1"/>
      <p:bldP spid="81" grpId="1" animBg="1"/>
      <p:bldP spid="81" grpId="2" animBg="1"/>
      <p:bldP spid="81" grpId="3" animBg="1"/>
      <p:bldP spid="81" grpId="4" animBg="1"/>
      <p:bldP spid="81" grpId="5" bldLvl="0" animBg="1"/>
      <p:bldP spid="82" grpId="0" animBg="1"/>
      <p:bldP spid="82" grpId="1" animBg="1"/>
      <p:bldP spid="82" grpId="2" animBg="1"/>
      <p:bldP spid="82" grpId="3" animBg="1"/>
      <p:bldP spid="82" grpId="4" animBg="1"/>
      <p:bldP spid="82" grpId="5" bldLvl="0" animBg="1"/>
      <p:bldP spid="83" grpId="0" animBg="1"/>
      <p:bldP spid="83" grpId="1" animBg="1"/>
      <p:bldP spid="83" grpId="2" animBg="1"/>
      <p:bldP spid="83" grpId="3" animBg="1"/>
      <p:bldP spid="83" grpId="4" animBg="1"/>
      <p:bldP spid="83" grpId="5" bldLvl="0" animBg="1"/>
      <p:bldP spid="84" grpId="0" animBg="1"/>
      <p:bldP spid="84" grpId="1" animBg="1"/>
      <p:bldP spid="84" grpId="2" animBg="1"/>
      <p:bldP spid="84" grpId="3" animBg="1"/>
      <p:bldP spid="84" grpId="4" animBg="1"/>
      <p:bldP spid="84" grpId="5" bldLvl="0" animBg="1"/>
      <p:bldP spid="18" grpId="6" animBg="1"/>
      <p:bldP spid="18" grpId="7" animBg="1"/>
      <p:bldP spid="18" grpId="8" animBg="1"/>
      <p:bldP spid="18" grpId="9" bldLvl="0" animBg="1"/>
      <p:bldP spid="85" grpId="0" animBg="1"/>
      <p:bldP spid="85" grpId="1" animBg="1"/>
      <p:bldP spid="85" grpId="2" animBg="1"/>
      <p:bldP spid="85" grpId="3" animBg="1"/>
      <p:bldP spid="85" grpId="4" animBg="1"/>
      <p:bldP spid="85" grpId="5" bldLvl="0" animBg="1"/>
      <p:bldP spid="82" grpId="6" bldLvl="0" animBg="1"/>
      <p:bldP spid="86" grpId="0" animBg="1"/>
      <p:bldP spid="86" grpId="1" animBg="1"/>
      <p:bldP spid="86" grpId="2" animBg="1"/>
      <p:bldP spid="86" grpId="3" animBg="1"/>
      <p:bldP spid="86" grpId="4" animBg="1"/>
      <p:bldP spid="86" grpId="5" bldLvl="0" animBg="1"/>
      <p:bldP spid="86" grpId="6" bldLvl="0" animBg="1"/>
      <p:bldP spid="87" grpId="0" animBg="1"/>
      <p:bldP spid="87" grpId="1" animBg="1"/>
      <p:bldP spid="87" grpId="2" animBg="1"/>
      <p:bldP spid="87" grpId="3" animBg="1"/>
      <p:bldP spid="87" grpId="4" animBg="1"/>
      <p:bldP spid="87" grpId="5" bldLvl="0" animBg="1"/>
      <p:bldP spid="88" grpId="0" animBg="1"/>
      <p:bldP spid="88" grpId="1" animBg="1"/>
      <p:bldP spid="88" grpId="2" animBg="1"/>
      <p:bldP spid="88" grpId="3" animBg="1"/>
      <p:bldP spid="88" grpId="4" animBg="1"/>
      <p:bldP spid="88" grpId="5" bldLvl="0" animBg="1"/>
      <p:bldP spid="89" grpId="0" animBg="1"/>
      <p:bldP spid="89" grpId="1" animBg="1"/>
      <p:bldP spid="89" grpId="2" animBg="1"/>
      <p:bldP spid="89" grpId="3" animBg="1"/>
      <p:bldP spid="89" grpId="4" animBg="1"/>
      <p:bldP spid="89" grpId="5" bldLvl="0" animBg="1"/>
      <p:bldP spid="89" grpId="6" bldLvl="0" animBg="1"/>
      <p:bldP spid="90" grpId="0" animBg="1"/>
      <p:bldP spid="90" grpId="1" animBg="1"/>
      <p:bldP spid="90" grpId="2" animBg="1"/>
      <p:bldP spid="90" grpId="3" animBg="1"/>
      <p:bldP spid="90" grpId="4" animBg="1"/>
      <p:bldP spid="90" grpId="5" bldLvl="0" animBg="1"/>
      <p:bldP spid="91" grpId="0" animBg="1"/>
      <p:bldP spid="91" grpId="1" animBg="1"/>
      <p:bldP spid="91" grpId="2" animBg="1"/>
      <p:bldP spid="91" grpId="3" animBg="1"/>
      <p:bldP spid="91" grpId="4" animBg="1"/>
      <p:bldP spid="91" grpId="5" bldLvl="0" animBg="1"/>
      <p:bldP spid="91" grpId="6" bldLvl="0" animBg="1"/>
      <p:bldP spid="92" grpId="0" animBg="1"/>
      <p:bldP spid="92" grpId="1" animBg="1"/>
      <p:bldP spid="92" grpId="2" animBg="1"/>
      <p:bldP spid="92" grpId="3" animBg="1"/>
      <p:bldP spid="92" grpId="4" animBg="1"/>
      <p:bldP spid="92" grpId="5" bldLvl="0" animBg="1"/>
      <p:bldP spid="92" grpId="6" bldLvl="0" animBg="1"/>
      <p:bldP spid="93" grpId="0" animBg="1"/>
      <p:bldP spid="93" grpId="1" animBg="1"/>
      <p:bldP spid="93" grpId="2" animBg="1"/>
      <p:bldP spid="93" grpId="3" animBg="1"/>
      <p:bldP spid="93" grpId="4" animBg="1"/>
      <p:bldP spid="93" grpId="5" bldLvl="0" animBg="1"/>
      <p:bldP spid="93" grpId="6" bldLvl="0" animBg="1"/>
      <p:bldP spid="94" grpId="0" animBg="1"/>
      <p:bldP spid="94" grpId="1" animBg="1"/>
      <p:bldP spid="94" grpId="2" animBg="1"/>
      <p:bldP spid="94" grpId="3" animBg="1"/>
      <p:bldP spid="94" grpId="4" animBg="1"/>
      <p:bldP spid="94" grpId="5" bldLvl="0" animBg="1"/>
      <p:bldP spid="94" grpId="6" bldLvl="0" animBg="1"/>
      <p:bldP spid="75" grpId="6" bldLvl="0" animBg="1"/>
      <p:bldP spid="95" grpId="0" animBg="1"/>
      <p:bldP spid="95" grpId="1" animBg="1"/>
      <p:bldP spid="95" grpId="2" animBg="1"/>
      <p:bldP spid="95" grpId="3" animBg="1"/>
      <p:bldP spid="95" grpId="4" animBg="1"/>
      <p:bldP spid="95" grpId="5" bldLvl="0" animBg="1"/>
      <p:bldP spid="96" grpId="0" animBg="1"/>
      <p:bldP spid="96" grpId="1" animBg="1"/>
      <p:bldP spid="96" grpId="2" animBg="1"/>
      <p:bldP spid="96" grpId="3" animBg="1"/>
      <p:bldP spid="96" grpId="4" animBg="1"/>
      <p:bldP spid="96" grpId="5" bldLvl="0" animBg="1"/>
      <p:bldP spid="96" grpId="6" bldLvl="0" animBg="1"/>
      <p:bldP spid="97" grpId="0" animBg="1"/>
      <p:bldP spid="97" grpId="1" animBg="1"/>
      <p:bldP spid="97" grpId="2" animBg="1"/>
      <p:bldP spid="97" grpId="3" animBg="1"/>
      <p:bldP spid="97" grpId="4" animBg="1"/>
      <p:bldP spid="97" grpId="5" bldLvl="0" animBg="1"/>
      <p:bldP spid="97" grpId="6" bldLvl="0" animBg="1"/>
      <p:bldP spid="98" grpId="0" animBg="1"/>
      <p:bldP spid="98" grpId="1" animBg="1"/>
      <p:bldP spid="98" grpId="2" animBg="1"/>
      <p:bldP spid="98" grpId="3" animBg="1"/>
      <p:bldP spid="98" grpId="4" animBg="1"/>
      <p:bldP spid="98" grpId="5" bldLvl="0" animBg="1"/>
      <p:bldP spid="98" grpId="6" bldLvl="0" animBg="1"/>
      <p:bldP spid="96" grpId="7" bldLvl="0" animBg="1"/>
      <p:bldP spid="90" grpId="6" bldLvl="0" animBg="1"/>
      <p:bldP spid="99" grpId="0" animBg="1"/>
      <p:bldP spid="99" grpId="1" animBg="1"/>
      <p:bldP spid="99" grpId="2" animBg="1"/>
      <p:bldP spid="99" grpId="3" animBg="1"/>
      <p:bldP spid="99" grpId="4" animBg="1"/>
      <p:bldP spid="99" grpId="5" bldLvl="0" animBg="1"/>
      <p:bldP spid="99" grpId="6" bldLvl="0" animBg="1"/>
      <p:bldP spid="100" grpId="0" animBg="1"/>
      <p:bldP spid="100" grpId="1" animBg="1"/>
      <p:bldP spid="100" grpId="2" animBg="1"/>
      <p:bldP spid="100" grpId="3" animBg="1"/>
      <p:bldP spid="100" grpId="4" animBg="1"/>
      <p:bldP spid="100" grpId="5" bldLvl="0" animBg="1"/>
      <p:bldP spid="100" grpId="6" bldLvl="0" animBg="1"/>
      <p:bldP spid="101" grpId="0" animBg="1"/>
      <p:bldP spid="101" grpId="1" animBg="1"/>
      <p:bldP spid="101" grpId="2" animBg="1"/>
      <p:bldP spid="101" grpId="3" animBg="1"/>
      <p:bldP spid="101" grpId="4" animBg="1"/>
      <p:bldP spid="101" grpId="5" bldLvl="0" animBg="1"/>
      <p:bldP spid="101" grpId="6" bldLvl="0" animBg="1"/>
      <p:bldP spid="102" grpId="0" animBg="1"/>
      <p:bldP spid="102" grpId="1" animBg="1"/>
      <p:bldP spid="102" grpId="2" animBg="1"/>
      <p:bldP spid="102" grpId="3" animBg="1"/>
      <p:bldP spid="102" grpId="4" animBg="1"/>
      <p:bldP spid="102" grpId="5" bldLvl="0" animBg="1"/>
      <p:bldP spid="102" grpId="6" bldLvl="0" animBg="1"/>
      <p:bldP spid="103" grpId="0" animBg="1"/>
      <p:bldP spid="103" grpId="1" animBg="1"/>
      <p:bldP spid="103" grpId="2" animBg="1"/>
      <p:bldP spid="103" grpId="3" animBg="1"/>
      <p:bldP spid="103" grpId="4" animBg="1"/>
      <p:bldP spid="103" grpId="5" bldLvl="0" animBg="1"/>
      <p:bldP spid="103" grpId="6" bldLvl="0" animBg="1"/>
      <p:bldP spid="104" grpId="0" animBg="1"/>
      <p:bldP spid="104" grpId="1" animBg="1"/>
      <p:bldP spid="104" grpId="2" animBg="1"/>
      <p:bldP spid="104" grpId="3" animBg="1"/>
      <p:bldP spid="104" grpId="4" animBg="1"/>
      <p:bldP spid="104" grpId="5" bldLvl="0" animBg="1"/>
      <p:bldP spid="104" grpId="6" bldLvl="0" animBg="1"/>
      <p:bldP spid="105" grpId="0" animBg="1"/>
      <p:bldP spid="105" grpId="1" animBg="1"/>
      <p:bldP spid="105" grpId="2" animBg="1"/>
      <p:bldP spid="105" grpId="3" animBg="1"/>
      <p:bldP spid="105" grpId="4" animBg="1"/>
      <p:bldP spid="105" grpId="5" bldLvl="0" animBg="1"/>
      <p:bldP spid="105" grpId="6" bldLvl="0" animBg="1"/>
      <p:bldP spid="106" grpId="0" animBg="1"/>
      <p:bldP spid="106" grpId="1" animBg="1"/>
      <p:bldP spid="106" grpId="2" animBg="1"/>
      <p:bldP spid="106" grpId="3" animBg="1"/>
      <p:bldP spid="106" grpId="4" animBg="1"/>
      <p:bldP spid="106" grpId="5" bldLvl="0" animBg="1"/>
      <p:bldP spid="106" grpId="6" bldLvl="0" animBg="1"/>
      <p:bldP spid="107" grpId="0" animBg="1"/>
      <p:bldP spid="107" grpId="1" animBg="1"/>
      <p:bldP spid="107" grpId="2" animBg="1"/>
      <p:bldP spid="107" grpId="3" animBg="1"/>
      <p:bldP spid="107" grpId="4" animBg="1"/>
      <p:bldP spid="107" grpId="5" bldLvl="0" animBg="1"/>
      <p:bldP spid="107" grpId="6" bldLvl="0" animBg="1"/>
      <p:bldP spid="108" grpId="0" animBg="1"/>
      <p:bldP spid="108" grpId="1" animBg="1"/>
      <p:bldP spid="108" grpId="2" animBg="1"/>
      <p:bldP spid="108" grpId="3" animBg="1"/>
      <p:bldP spid="108" grpId="4" animBg="1"/>
      <p:bldP spid="108" grpId="5" bldLvl="0" animBg="1"/>
      <p:bldP spid="108" grpId="6" bldLvl="0" animBg="1"/>
      <p:bldP spid="109" grpId="0" animBg="1"/>
      <p:bldP spid="109" grpId="1" animBg="1"/>
      <p:bldP spid="109" grpId="2" animBg="1"/>
      <p:bldP spid="109" grpId="3" animBg="1"/>
      <p:bldP spid="109" grpId="4" animBg="1"/>
      <p:bldP spid="109" grpId="5" bldLvl="0" animBg="1"/>
      <p:bldP spid="109" grpId="6" bldLvl="0" animBg="1"/>
      <p:bldP spid="110" grpId="0" animBg="1"/>
      <p:bldP spid="110" grpId="1" animBg="1"/>
      <p:bldP spid="110" grpId="2" animBg="1"/>
      <p:bldP spid="110" grpId="3" animBg="1"/>
      <p:bldP spid="110" grpId="4" animBg="1"/>
      <p:bldP spid="110" grpId="5" bldLvl="0" animBg="1"/>
      <p:bldP spid="110" grpId="6" bldLvl="0" animBg="1"/>
      <p:bldP spid="111" grpId="0" animBg="1"/>
      <p:bldP spid="111" grpId="1" animBg="1"/>
      <p:bldP spid="111" grpId="2" animBg="1"/>
      <p:bldP spid="111" grpId="3" animBg="1"/>
      <p:bldP spid="111" grpId="4" animBg="1"/>
      <p:bldP spid="111" grpId="5" bldLvl="0" animBg="1"/>
      <p:bldP spid="111" grpId="6" bldLvl="0" animBg="1"/>
      <p:bldP spid="112" grpId="0" animBg="1"/>
      <p:bldP spid="112" grpId="1" animBg="1"/>
      <p:bldP spid="112" grpId="2" animBg="1"/>
      <p:bldP spid="112" grpId="3" animBg="1"/>
      <p:bldP spid="112" grpId="4" animBg="1"/>
      <p:bldP spid="112" grpId="5" bldLvl="0" animBg="1"/>
      <p:bldP spid="112" grpId="6" bldLvl="0" animBg="1"/>
      <p:bldP spid="113" grpId="0" animBg="1"/>
      <p:bldP spid="113" grpId="1" animBg="1"/>
      <p:bldP spid="113" grpId="2" animBg="1"/>
      <p:bldP spid="113" grpId="3" animBg="1"/>
      <p:bldP spid="113" grpId="4" animBg="1"/>
      <p:bldP spid="113" grpId="5" bldLvl="0" animBg="1"/>
      <p:bldP spid="113" grpId="6" bldLvl="0" animBg="1"/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2" grpId="21"/>
      <p:bldP spid="2" grpId="22"/>
      <p:bldP spid="114" grpId="0"/>
      <p:bldP spid="114" grpId="1"/>
      <p:bldP spid="114" grpId="2"/>
      <p:bldP spid="114" grpId="3"/>
      <p:bldP spid="114" grpId="4"/>
      <p:bldP spid="114" grpId="5"/>
      <p:bldP spid="114" grpId="6"/>
      <p:bldP spid="114" grpId="7"/>
      <p:bldP spid="114" grpId="8"/>
      <p:bldP spid="114" grpId="9"/>
      <p:bldP spid="114" grpId="10"/>
      <p:bldP spid="114" grpId="11"/>
      <p:bldP spid="114" grpId="12"/>
      <p:bldP spid="114" grpId="13"/>
      <p:bldP spid="114" grpId="14"/>
      <p:bldP spid="114" grpId="15"/>
      <p:bldP spid="114" grpId="16"/>
      <p:bldP spid="114" grpId="17"/>
      <p:bldP spid="114" grpId="18"/>
      <p:bldP spid="114" grpId="19"/>
      <p:bldP spid="114" grpId="20"/>
      <p:bldP spid="114" grpId="21"/>
      <p:bldP spid="114" grpId="22"/>
      <p:bldP spid="115" grpId="0"/>
      <p:bldP spid="115" grpId="1"/>
      <p:bldP spid="115" grpId="2"/>
      <p:bldP spid="115" grpId="3"/>
      <p:bldP spid="115" grpId="4"/>
      <p:bldP spid="115" grpId="5"/>
      <p:bldP spid="115" grpId="6"/>
      <p:bldP spid="115" grpId="7"/>
      <p:bldP spid="115" grpId="8"/>
      <p:bldP spid="115" grpId="9"/>
      <p:bldP spid="115" grpId="10"/>
      <p:bldP spid="115" grpId="11"/>
      <p:bldP spid="115" grpId="12"/>
      <p:bldP spid="115" grpId="13"/>
      <p:bldP spid="115" grpId="14"/>
      <p:bldP spid="115" grpId="15"/>
      <p:bldP spid="115" grpId="16"/>
      <p:bldP spid="115" grpId="17"/>
      <p:bldP spid="115" grpId="18"/>
      <p:bldP spid="115" grpId="19"/>
      <p:bldP spid="115" grpId="20"/>
      <p:bldP spid="115" grpId="21"/>
      <p:bldP spid="115" grpId="2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40" y="12065"/>
            <a:ext cx="7592695" cy="1925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   </a:t>
            </a:r>
            <a:r>
              <a:rPr lang="zh-CN" altLang="en-US" sz="40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计算机技术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就像那</a:t>
            </a:r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无垠的星空，充满了无数的未知与神秘，未知的太多，遐想</a:t>
            </a:r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......</a:t>
            </a:r>
            <a:endParaRPr lang="en-US" altLang="zh-CN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09465" y="5541645"/>
            <a:ext cx="7592695" cy="13163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+mn-ea"/>
              </a:rPr>
              <a:t>       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+mn-ea"/>
              </a:rPr>
              <a:t>我无比的向往星空，同时又在寻找能让我踏入星空的路途。</a:t>
            </a:r>
            <a:endParaRPr lang="en-US" altLang="zh-CN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64155" y="2476500"/>
            <a:ext cx="7964805" cy="1925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+mn-ea"/>
              </a:rPr>
              <a:t>        </a:t>
            </a:r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sym typeface="+mn-ea"/>
              </a:rPr>
              <a:t>或许以前的我仅仅是用计算机去打游戏，当我去追寻那飘渺的梦时，开始把我的梦与计算机连接。</a:t>
            </a:r>
            <a:endParaRPr lang="en-US" altLang="zh-CN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pull dir="ld"/>
      </p:transition>
    </mc:Choice>
    <mc:Fallback>
      <p:transition spd="slow" advClick="0" advTm="0">
        <p:pull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4" grpId="1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椭圆 2"/>
          <p:cNvSpPr/>
          <p:nvPr/>
        </p:nvSpPr>
        <p:spPr>
          <a:xfrm>
            <a:off x="5733415" y="81915"/>
            <a:ext cx="938530" cy="81851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点击</a:t>
            </a:r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直接连接符 3"/>
          <p:cNvCxnSpPr>
            <a:stCxn id="3" idx="3"/>
            <a:endCxn id="7" idx="0"/>
          </p:cNvCxnSpPr>
          <p:nvPr/>
        </p:nvCxnSpPr>
        <p:spPr>
          <a:xfrm flipH="1">
            <a:off x="4018280" y="780415"/>
            <a:ext cx="1852295" cy="1909445"/>
          </a:xfrm>
          <a:prstGeom prst="line">
            <a:avLst/>
          </a:prstGeom>
          <a:ln w="76200" cmpd="sng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430270" y="2689860"/>
            <a:ext cx="1176020" cy="640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恒星</a:t>
            </a:r>
            <a:endParaRPr lang="zh-CN" altLang="en-US" sz="36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68070" y="1405890"/>
            <a:ext cx="2272030" cy="2190750"/>
            <a:chOff x="2580" y="2407"/>
            <a:chExt cx="3578" cy="3450"/>
          </a:xfrm>
        </p:grpSpPr>
        <p:cxnSp>
          <p:nvCxnSpPr>
            <p:cNvPr id="12" name="直接连接符 11"/>
            <p:cNvCxnSpPr>
              <a:endCxn id="7" idx="1"/>
            </p:cNvCxnSpPr>
            <p:nvPr/>
          </p:nvCxnSpPr>
          <p:spPr>
            <a:xfrm>
              <a:off x="4587" y="2407"/>
              <a:ext cx="1571" cy="2333"/>
            </a:xfrm>
            <a:prstGeom prst="line">
              <a:avLst/>
            </a:prstGeom>
            <a:ln w="76200" cmpd="sng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图片 12" descr="恒星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 rot="19560000">
              <a:off x="2580" y="2948"/>
              <a:ext cx="2909" cy="2909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462270" y="3265170"/>
            <a:ext cx="1878330" cy="1443990"/>
            <a:chOff x="8791" y="5095"/>
            <a:chExt cx="2958" cy="2274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8791" y="5095"/>
              <a:ext cx="2953" cy="23"/>
            </a:xfrm>
            <a:prstGeom prst="line">
              <a:avLst/>
            </a:prstGeom>
            <a:ln w="76200" cmpd="sng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图片 13" descr="行星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829" y="5179"/>
              <a:ext cx="2921" cy="2190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9194800" y="1346200"/>
            <a:ext cx="2125980" cy="2211070"/>
            <a:chOff x="14696" y="2147"/>
            <a:chExt cx="3348" cy="3482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14696" y="2147"/>
              <a:ext cx="1739" cy="2520"/>
            </a:xfrm>
            <a:prstGeom prst="line">
              <a:avLst/>
            </a:prstGeom>
            <a:ln w="76200" cmpd="sng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 descr="彗星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 rot="7500000">
              <a:off x="15251" y="2836"/>
              <a:ext cx="2972" cy="2614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2621915" y="3651885"/>
            <a:ext cx="211328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</a:t>
            </a:r>
            <a:r>
              <a:rPr lang="zh-CN" altLang="en-US" sz="20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恒星发出炽热的光，带给周围星体以温暖就像计算机的硬件，让所有程序正常运行。</a:t>
            </a:r>
            <a:endParaRPr lang="zh-CN" altLang="en-US" sz="20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03545" y="4678045"/>
            <a:ext cx="1847850" cy="14655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</a:t>
            </a:r>
            <a:r>
              <a:rPr lang="zh-CN" altLang="en-US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行星并不出众，它只是绕着恒星转动，就像是个计算机程序，不断地运转。</a:t>
            </a:r>
            <a:endParaRPr lang="zh-CN" altLang="en-US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80730" y="3473450"/>
            <a:ext cx="1918970" cy="17399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        </a:t>
            </a:r>
            <a:r>
              <a:rPr lang="zh-CN" altLang="en-US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彗星带着长长的尾巴，穿过恒星与行星。它就像那无尽的程序代码，带给人以神秘。</a:t>
            </a:r>
            <a:endParaRPr lang="zh-CN" altLang="en-US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2" name="直接连接符 21"/>
          <p:cNvCxnSpPr>
            <a:stCxn id="3" idx="4"/>
            <a:endCxn id="24" idx="0"/>
          </p:cNvCxnSpPr>
          <p:nvPr/>
        </p:nvCxnSpPr>
        <p:spPr>
          <a:xfrm flipH="1">
            <a:off x="6197600" y="900430"/>
            <a:ext cx="5080" cy="1719580"/>
          </a:xfrm>
          <a:prstGeom prst="line">
            <a:avLst/>
          </a:prstGeom>
          <a:ln w="76200" cmpd="sng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5"/>
            <a:endCxn id="25" idx="0"/>
          </p:cNvCxnSpPr>
          <p:nvPr/>
        </p:nvCxnSpPr>
        <p:spPr>
          <a:xfrm>
            <a:off x="6534785" y="780415"/>
            <a:ext cx="2082800" cy="1891665"/>
          </a:xfrm>
          <a:prstGeom prst="line">
            <a:avLst/>
          </a:prstGeom>
          <a:ln w="76200" cmpd="sng">
            <a:solidFill>
              <a:schemeClr val="accent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609590" y="2620010"/>
            <a:ext cx="1176020" cy="640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行星</a:t>
            </a:r>
            <a:endParaRPr lang="zh-CN" altLang="en-US" sz="36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029575" y="2672080"/>
            <a:ext cx="1176020" cy="640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慧星</a:t>
            </a:r>
            <a:endParaRPr lang="zh-CN" altLang="en-US" sz="36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pull dir="ru"/>
      </p:transition>
    </mc:Choice>
    <mc:Fallback>
      <p:transition spd="slow" advClick="0" advTm="0">
        <p:pull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/>
      <p:bldP spid="24" grpId="0"/>
      <p:bldP spid="25" grpId="0"/>
      <p:bldP spid="7" grpId="2"/>
      <p:bldP spid="24" grpId="1"/>
      <p:bldP spid="25" grpId="1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" name="椭圆 19"/>
          <p:cNvSpPr/>
          <p:nvPr/>
        </p:nvSpPr>
        <p:spPr>
          <a:xfrm>
            <a:off x="6276975" y="4934585"/>
            <a:ext cx="341630" cy="34163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9716135" y="4294505"/>
            <a:ext cx="312420" cy="31242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808085" y="5842635"/>
            <a:ext cx="311785" cy="311785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8959850" y="4455795"/>
            <a:ext cx="922655" cy="1562735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402070" y="5081270"/>
            <a:ext cx="2573020" cy="951865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6443980" y="3726180"/>
            <a:ext cx="89535" cy="1369060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2526030" y="826770"/>
            <a:ext cx="341630" cy="34163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249545" y="2523490"/>
            <a:ext cx="341630" cy="34163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400550" y="1451610"/>
            <a:ext cx="358140" cy="35814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351270" y="3565525"/>
            <a:ext cx="356870" cy="356870"/>
          </a:xfrm>
          <a:prstGeom prst="ellipse">
            <a:avLst/>
          </a:prstGeom>
          <a:gradFill>
            <a:gsLst>
              <a:gs pos="10000">
                <a:schemeClr val="accent3">
                  <a:lumMod val="0"/>
                  <a:lumOff val="100000"/>
                </a:schemeClr>
              </a:gs>
              <a:gs pos="89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2635250" y="1002665"/>
            <a:ext cx="1873885" cy="610235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433695" y="2699385"/>
            <a:ext cx="1084580" cy="1056640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599940" y="1657350"/>
            <a:ext cx="831850" cy="1056640"/>
          </a:xfrm>
          <a:prstGeom prst="line">
            <a:avLst/>
          </a:prstGeom>
          <a:ln w="412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40740" y="1178560"/>
            <a:ext cx="1929130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第一台计算机于1946年2月15日在美国宾夕法尼亚大学正式投入运行，它的名称叫ENIAC(埃尼阿克)。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09925" y="2606040"/>
            <a:ext cx="2153285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第二代计算机(1958~1964)晶体管为主要器件；软件上出现了操作系统和算法语言；运算速度每秒几万次至几十万次。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79950" y="1905"/>
            <a:ext cx="2792730" cy="17399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第一代计算（1946~1958)电子管为基本电子器件；使用机器语言和汇编语言；主要应用于国防和科学计算；运算速度每秒几千次至几万次。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64655" y="2115185"/>
            <a:ext cx="2153285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第三代计算机(1964~1971)普遍采用集成电路；体积缩小；运算速度每秒几十万次至几百万次。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91685" y="5253990"/>
            <a:ext cx="2153285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第四代计算机(1971~ )以大规模集成电路为主要器件；运算速度每秒几百万次至上亿次。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90355" y="5805170"/>
            <a:ext cx="2153285" cy="9169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1969年。ARPAnet成为现代计算机网络诞生的标志。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74150" y="166370"/>
            <a:ext cx="2705735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计算机及网络发展历程</a:t>
            </a:r>
            <a:endParaRPr lang="zh-CN" altLang="en-US" sz="360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zh-CN" altLang="en-US" sz="28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charset="0"/>
                <a:ea typeface="华文新魏" charset="0"/>
              </a:rPr>
              <a:t>            点击星星</a:t>
            </a:r>
            <a:endParaRPr lang="zh-CN" altLang="en-US" sz="2800" b="1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charset="0"/>
              <a:ea typeface="华文新魏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81540" y="3522980"/>
            <a:ext cx="21532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现在，计算机用出现互联网</a:t>
            </a:r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+</a:t>
            </a:r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。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wipe/>
      </p:transition>
    </mc:Choice>
    <mc:Fallback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18" grpId="0" animBg="1"/>
      <p:bldP spid="22" grpId="0" animBg="1"/>
      <p:bldP spid="20" grpId="0" animBg="1"/>
      <p:bldP spid="24" grpId="0" animBg="1"/>
      <p:bldP spid="23" grpId="0" bldLvl="0" animBg="1"/>
      <p:bldP spid="2" grpId="0"/>
      <p:bldP spid="4" grpId="0"/>
      <p:bldP spid="3" grpId="0"/>
      <p:bldP spid="5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第三代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 rot="1560000">
            <a:off x="1528445" y="3448050"/>
            <a:ext cx="4091305" cy="2350770"/>
          </a:xfrm>
          <a:prstGeom prst="rect">
            <a:avLst/>
          </a:prstGeom>
        </p:spPr>
      </p:pic>
      <p:pic>
        <p:nvPicPr>
          <p:cNvPr id="4" name="图片 3" descr="第一代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20580000">
            <a:off x="1538605" y="945515"/>
            <a:ext cx="4763770" cy="24307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1860000">
            <a:off x="601980" y="5933440"/>
            <a:ext cx="213487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第三代计算机</a:t>
            </a:r>
            <a:endParaRPr lang="zh-CN" altLang="en-US" sz="2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 rot="19440000">
            <a:off x="8599805" y="5095240"/>
            <a:ext cx="213487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第四代计算机</a:t>
            </a:r>
            <a:endParaRPr lang="zh-CN" altLang="en-US" sz="2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0" name="图片 9" descr="第四代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9620000">
            <a:off x="5542280" y="3479800"/>
            <a:ext cx="4296410" cy="2268855"/>
          </a:xfrm>
          <a:prstGeom prst="rect">
            <a:avLst/>
          </a:prstGeom>
        </p:spPr>
      </p:pic>
      <p:pic>
        <p:nvPicPr>
          <p:cNvPr id="7" name="图片 6" descr="第二十代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380000">
            <a:off x="6330315" y="939165"/>
            <a:ext cx="4897755" cy="27381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rot="20280000">
            <a:off x="1243330" y="513715"/>
            <a:ext cx="213487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第一代计算机</a:t>
            </a:r>
            <a:endParaRPr lang="zh-CN" altLang="en-US" sz="2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 rot="1800000">
            <a:off x="9963785" y="546735"/>
            <a:ext cx="213487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第二代计算机</a:t>
            </a:r>
            <a:endParaRPr lang="zh-CN" altLang="en-US" sz="2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752600" y="431165"/>
            <a:ext cx="83432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我希望用手去触碰星空。无数次的伸手却没有抓到。</a:t>
            </a:r>
            <a:endParaRPr lang="zh-CN" altLang="en-US" sz="28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图片 4" descr="u=2191300738,1017108688&amp;fm=21&amp;gp=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89785" y="1265555"/>
            <a:ext cx="7613015" cy="5343525"/>
          </a:xfrm>
          <a:prstGeom prst="rect">
            <a:avLst/>
          </a:prstGeom>
        </p:spPr>
      </p:pic>
      <p:pic>
        <p:nvPicPr>
          <p:cNvPr id="6" name="图片 5" descr="u=2944771047,1374310264&amp;fm=21&amp;gp=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01215" y="3876675"/>
            <a:ext cx="2013585" cy="2719070"/>
          </a:xfrm>
          <a:prstGeom prst="rect">
            <a:avLst/>
          </a:prstGeom>
        </p:spPr>
      </p:pic>
      <p:pic>
        <p:nvPicPr>
          <p:cNvPr id="7" name="图片 6" descr="u=2273841254,2731017117&amp;fm=21&amp;gp=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106545" y="3882390"/>
            <a:ext cx="4933315" cy="2670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pull dir="d"/>
      </p:transition>
    </mc:Choice>
    <mc:Fallback>
      <p:transition spd="slow" advClick="0" advTm="0">
        <p:pull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064385" y="825500"/>
            <a:ext cx="8605520" cy="435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我希望去抓那流星的尾巴，</a:t>
            </a: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rPr>
              <a:t>始终</a:t>
            </a: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抓不到那闪烁的一瞬。</a:t>
            </a:r>
            <a:endParaRPr lang="zh-CN" altLang="en-US" sz="28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纵使再如何努力去抓，依旧一样。</a:t>
            </a:r>
            <a:endParaRPr lang="zh-CN" altLang="en-US" sz="28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望着那星空，我的泪花像那闪烁的流星，不争气的往下落。</a:t>
            </a:r>
            <a:endParaRPr lang="zh-CN" altLang="en-US" sz="28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我看着那星空，默默地心想：总有一天要抓着流星。</a:t>
            </a:r>
            <a:endParaRPr lang="zh-CN" altLang="en-US" sz="28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strips dir="ru"/>
      </p:transition>
    </mc:Choice>
    <mc:Fallback>
      <p:transition spd="slow" advClick="0" advTm="0">
        <p:strips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图片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630160" y="212090"/>
            <a:ext cx="4235450" cy="47066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78230" y="300990"/>
            <a:ext cx="10131425" cy="6492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50000"/>
              </a:lnSpc>
            </a:pPr>
            <a:r>
              <a:rPr lang="zh-CN" altLang="en-US" sz="2800">
                <a:ln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我的专业让我有了实现它的可能，同样那时也是我的专业梦。</a:t>
            </a:r>
            <a:endParaRPr lang="zh-CN" altLang="en-US" sz="2800">
              <a:ln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zh-CN" altLang="en-US" sz="2800">
                <a:ln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未来，用计算机去编造属于自己的星空；</a:t>
            </a:r>
            <a:endParaRPr lang="zh-CN" altLang="en-US" sz="2800">
              <a:ln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zh-CN" altLang="en-US" sz="2800">
                <a:ln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未来，用计算机去演绎那一方星空；</a:t>
            </a:r>
            <a:endParaRPr lang="zh-CN" altLang="en-US" sz="2800">
              <a:ln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zh-CN" altLang="en-US" sz="2800">
                <a:ln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未来，用计算机把那星空抓在手中。</a:t>
            </a:r>
            <a:endParaRPr lang="zh-CN" altLang="en-US" sz="2800">
              <a:ln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zh-CN" altLang="en-US" sz="2800">
                <a:ln>
                  <a:solidFill>
                    <a:srgbClr val="00B0F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我不在仅仅去望那星空，我把它放在我的专业课上，努力的去学习每一节课。</a:t>
            </a:r>
            <a:endParaRPr lang="zh-CN" altLang="en-US" sz="2800">
              <a:ln>
                <a:solidFill>
                  <a:srgbClr val="00B0F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0">
        <p:strips dir="ld"/>
      </p:transition>
    </mc:Choice>
    <mc:Fallback>
      <p:transition spd="slow" advClick="0" advTm="0">
        <p:strips dir="l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1152</Words>
  <Application>Kingsoft Office WPP</Application>
  <PresentationFormat>宽屏</PresentationFormat>
  <Paragraphs>81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12</cp:revision>
  <dcterms:created xsi:type="dcterms:W3CDTF">2015-12-11T20:52:00Z</dcterms:created>
  <dcterms:modified xsi:type="dcterms:W3CDTF">2015-12-28T10:33:57Z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